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58" r:id="rId5"/>
    <p:sldId id="333" r:id="rId6"/>
    <p:sldId id="327" r:id="rId7"/>
    <p:sldId id="329" r:id="rId8"/>
    <p:sldId id="312" r:id="rId9"/>
    <p:sldId id="334" r:id="rId10"/>
  </p:sldIdLst>
  <p:sldSz cx="9144000" cy="5143500" type="screen16x9"/>
  <p:notesSz cx="7023100" cy="93091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orient="horz" pos="4032" userDrawn="1">
          <p15:clr>
            <a:srgbClr val="A4A3A4"/>
          </p15:clr>
        </p15:guide>
        <p15:guide id="3" orient="horz" pos="2160">
          <p15:clr>
            <a:srgbClr val="A4A3A4"/>
          </p15:clr>
        </p15:guide>
        <p15:guide id="4" orient="horz" pos="3895">
          <p15:clr>
            <a:srgbClr val="A4A3A4"/>
          </p15:clr>
        </p15:guide>
        <p15:guide id="5" pos="5516">
          <p15:clr>
            <a:srgbClr val="A4A3A4"/>
          </p15:clr>
        </p15:guide>
        <p15:guide id="6" orient="horz" pos="1224">
          <p15:clr>
            <a:srgbClr val="A4A3A4"/>
          </p15:clr>
        </p15:guide>
        <p15:guide id="7" orient="horz" pos="3113">
          <p15:clr>
            <a:srgbClr val="A4A3A4"/>
          </p15:clr>
        </p15:guide>
        <p15:guide id="8" orient="horz" pos="628">
          <p15:clr>
            <a:srgbClr val="A4A3A4"/>
          </p15:clr>
        </p15:guide>
        <p15:guide id="9" orient="horz" pos="3149">
          <p15:clr>
            <a:srgbClr val="A4A3A4"/>
          </p15:clr>
        </p15:guide>
        <p15:guide id="10" pos="5457">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heeler" initials="t" lastIdx="14" clrIdx="0"/>
  <p:cmAuthor id="1" name="jsousa" initials="j" lastIdx="1" clrIdx="1"/>
  <p:cmAuthor id="2" name="Smith, Amber" initials="SA" lastIdx="2" clrIdx="2"/>
  <p:cmAuthor id="3" name="Carey, Jennifer" initials="CJ" lastIdx="1" clrIdx="3">
    <p:extLst>
      <p:ext uri="{19B8F6BF-5375-455C-9EA6-DF929625EA0E}">
        <p15:presenceInfo xmlns:p15="http://schemas.microsoft.com/office/powerpoint/2012/main" userId="S::Jennifer.Carey@teleflex.com::868e9d8f-f4a6-467c-8520-1ac0d3b028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9CE"/>
    <a:srgbClr val="FFA300"/>
    <a:srgbClr val="5F5F5F"/>
    <a:srgbClr val="003073"/>
    <a:srgbClr val="4F4F4F"/>
    <a:srgbClr val="FF9900"/>
    <a:srgbClr val="00ADC6"/>
    <a:srgbClr val="0099CB"/>
    <a:srgbClr val="7EB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64" autoAdjust="0"/>
    <p:restoredTop sz="93817" autoAdjust="0"/>
  </p:normalViewPr>
  <p:slideViewPr>
    <p:cSldViewPr snapToGrid="0" snapToObjects="1" showGuides="1">
      <p:cViewPr varScale="1">
        <p:scale>
          <a:sx n="147" d="100"/>
          <a:sy n="147" d="100"/>
        </p:scale>
        <p:origin x="162" y="108"/>
      </p:cViewPr>
      <p:guideLst>
        <p:guide orient="horz" pos="1752"/>
        <p:guide orient="horz" pos="4032"/>
        <p:guide orient="horz" pos="2160"/>
        <p:guide orient="horz" pos="3895"/>
        <p:guide pos="5516"/>
        <p:guide orient="horz" pos="1224"/>
        <p:guide orient="horz" pos="3113"/>
        <p:guide orient="horz" pos="628"/>
        <p:guide orient="horz" pos="3149"/>
        <p:guide pos="5457"/>
      </p:guideLst>
    </p:cSldViewPr>
  </p:slideViewPr>
  <p:outlineViewPr>
    <p:cViewPr>
      <p:scale>
        <a:sx n="33" d="100"/>
        <a:sy n="33" d="100"/>
      </p:scale>
      <p:origin x="0" y="12534"/>
    </p:cViewPr>
  </p:outlineViewPr>
  <p:notesTextViewPr>
    <p:cViewPr>
      <p:scale>
        <a:sx n="3" d="2"/>
        <a:sy n="3" d="2"/>
      </p:scale>
      <p:origin x="0" y="0"/>
    </p:cViewPr>
  </p:notesTextViewPr>
  <p:sorterViewPr>
    <p:cViewPr>
      <p:scale>
        <a:sx n="90" d="100"/>
        <a:sy n="90" d="100"/>
      </p:scale>
      <p:origin x="0" y="0"/>
    </p:cViewPr>
  </p:sorterViewPr>
  <p:notesViewPr>
    <p:cSldViewPr snapToGrid="0" snapToObjects="1">
      <p:cViewPr varScale="1">
        <p:scale>
          <a:sx n="58" d="100"/>
          <a:sy n="58" d="100"/>
        </p:scale>
        <p:origin x="223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FE7EB2-B422-1F4E-BAD5-2F4EB9474A3F}" type="datetimeFigureOut">
              <a:rPr lang="en-US" smtClean="0"/>
              <a:pPr/>
              <a:t>8/14/2020</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41FA35A-E887-C84B-8050-0F9CA05BDDFE}" type="slidenum">
              <a:rPr lang="en-US" smtClean="0"/>
              <a:pPr/>
              <a:t>‹#›</a:t>
            </a:fld>
            <a:endParaRPr lang="en-US" dirty="0"/>
          </a:p>
        </p:txBody>
      </p:sp>
    </p:spTree>
    <p:extLst>
      <p:ext uri="{BB962C8B-B14F-4D97-AF65-F5344CB8AC3E}">
        <p14:creationId xmlns:p14="http://schemas.microsoft.com/office/powerpoint/2010/main" val="498908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98726DB-4900-5948-AD2C-AECB8A000AEB}" type="datetimeFigureOut">
              <a:rPr lang="en-US" smtClean="0"/>
              <a:pPr/>
              <a:t>8/14/2020</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C00AB4C-763F-CA4A-A747-688603591E80}" type="slidenum">
              <a:rPr lang="en-US" smtClean="0"/>
              <a:pPr/>
              <a:t>‹#›</a:t>
            </a:fld>
            <a:endParaRPr lang="en-US" dirty="0"/>
          </a:p>
        </p:txBody>
      </p:sp>
    </p:spTree>
    <p:extLst>
      <p:ext uri="{BB962C8B-B14F-4D97-AF65-F5344CB8AC3E}">
        <p14:creationId xmlns:p14="http://schemas.microsoft.com/office/powerpoint/2010/main" val="5432180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0AB4C-763F-CA4A-A747-688603591E80}" type="slidenum">
              <a:rPr lang="en-US" smtClean="0"/>
              <a:pPr/>
              <a:t>1</a:t>
            </a:fld>
            <a:endParaRPr lang="en-US" dirty="0"/>
          </a:p>
        </p:txBody>
      </p:sp>
    </p:spTree>
    <p:extLst>
      <p:ext uri="{BB962C8B-B14F-4D97-AF65-F5344CB8AC3E}">
        <p14:creationId xmlns:p14="http://schemas.microsoft.com/office/powerpoint/2010/main" val="374890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00AB4C-763F-CA4A-A747-688603591E80}" type="slidenum">
              <a:rPr lang="en-US" smtClean="0"/>
              <a:pPr/>
              <a:t>3</a:t>
            </a:fld>
            <a:endParaRPr lang="en-US" dirty="0"/>
          </a:p>
        </p:txBody>
      </p:sp>
    </p:spTree>
    <p:extLst>
      <p:ext uri="{BB962C8B-B14F-4D97-AF65-F5344CB8AC3E}">
        <p14:creationId xmlns:p14="http://schemas.microsoft.com/office/powerpoint/2010/main" val="250523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29602" eaLnBrk="0" fontAlgn="base" hangingPunct="0">
              <a:spcBef>
                <a:spcPct val="30000"/>
              </a:spcBef>
              <a:spcAft>
                <a:spcPct val="0"/>
              </a:spcAft>
              <a:defRPr/>
            </a:pPr>
            <a:endParaRPr lang="en-US" dirty="0">
              <a:ea typeface="MS PGothic" pitchFamily="34" charset="-128"/>
            </a:endParaRPr>
          </a:p>
        </p:txBody>
      </p:sp>
      <p:sp>
        <p:nvSpPr>
          <p:cNvPr id="4" name="Slide Number Placeholder 3"/>
          <p:cNvSpPr>
            <a:spLocks noGrp="1"/>
          </p:cNvSpPr>
          <p:nvPr>
            <p:ph type="sldNum" sz="quarter" idx="10"/>
          </p:nvPr>
        </p:nvSpPr>
        <p:spPr/>
        <p:txBody>
          <a:bodyPr/>
          <a:lstStyle/>
          <a:p>
            <a:fld id="{DC00AB4C-763F-CA4A-A747-688603591E80}" type="slidenum">
              <a:rPr lang="en-US" smtClean="0"/>
              <a:pPr/>
              <a:t>5</a:t>
            </a:fld>
            <a:endParaRPr lang="en-US" dirty="0"/>
          </a:p>
        </p:txBody>
      </p:sp>
    </p:spTree>
    <p:extLst>
      <p:ext uri="{BB962C8B-B14F-4D97-AF65-F5344CB8AC3E}">
        <p14:creationId xmlns:p14="http://schemas.microsoft.com/office/powerpoint/2010/main" val="14541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Page Blue - Strength">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25003"/>
          <a:stretch/>
        </p:blipFill>
        <p:spPr>
          <a:xfrm>
            <a:off x="1" y="45058"/>
            <a:ext cx="9144000" cy="4573285"/>
          </a:xfrm>
          <a:prstGeom prst="rect">
            <a:avLst/>
          </a:prstGeom>
        </p:spPr>
      </p:pic>
      <p:sp>
        <p:nvSpPr>
          <p:cNvPr id="16" name="Rectangle 15"/>
          <p:cNvSpPr/>
          <p:nvPr userDrawn="1"/>
        </p:nvSpPr>
        <p:spPr>
          <a:xfrm>
            <a:off x="0" y="3022596"/>
            <a:ext cx="9144000" cy="1801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8" name="Text Placeholder 9"/>
          <p:cNvSpPr>
            <a:spLocks noGrp="1"/>
          </p:cNvSpPr>
          <p:nvPr>
            <p:ph type="body" sz="quarter" idx="13" hasCustomPrompt="1"/>
          </p:nvPr>
        </p:nvSpPr>
        <p:spPr>
          <a:xfrm>
            <a:off x="490122" y="3333703"/>
            <a:ext cx="8212723" cy="620068"/>
          </a:xfrm>
          <a:prstGeom prst="rect">
            <a:avLst/>
          </a:prstGeom>
        </p:spPr>
        <p:txBody>
          <a:bodyPr wrap="square" anchor="b" anchorCtr="0">
            <a:noAutofit/>
          </a:bodyPr>
          <a:lstStyle>
            <a:lvl1pPr>
              <a:lnSpc>
                <a:spcPts val="3400"/>
              </a:lnSpc>
              <a:defRPr sz="2800" b="1" i="1" spc="0" baseline="0">
                <a:solidFill>
                  <a:schemeClr val="bg1"/>
                </a:solidFill>
                <a:effectLst>
                  <a:outerShdw blurRad="50800" dist="38100" dir="2700000" algn="tl" rotWithShape="0">
                    <a:srgbClr val="000000">
                      <a:alpha val="20000"/>
                    </a:srgbClr>
                  </a:outerShdw>
                </a:effectLst>
                <a:latin typeface="Arial"/>
                <a:cs typeface="Arial"/>
              </a:defRPr>
            </a:lvl1pPr>
          </a:lstStyle>
          <a:p>
            <a:r>
              <a:rPr lang="en-US" dirty="0"/>
              <a:t>Program or Course Name</a:t>
            </a:r>
          </a:p>
        </p:txBody>
      </p:sp>
      <p:sp>
        <p:nvSpPr>
          <p:cNvPr id="20" name="Freihandform 5"/>
          <p:cNvSpPr/>
          <p:nvPr userDrawn="1"/>
        </p:nvSpPr>
        <p:spPr>
          <a:xfrm flipH="1" flipV="1">
            <a:off x="6260" y="0"/>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23" name="Text Placeholder 37"/>
          <p:cNvSpPr>
            <a:spLocks noGrp="1"/>
          </p:cNvSpPr>
          <p:nvPr>
            <p:ph type="body" sz="quarter" idx="11" hasCustomPrompt="1"/>
          </p:nvPr>
        </p:nvSpPr>
        <p:spPr>
          <a:xfrm>
            <a:off x="513213" y="4036103"/>
            <a:ext cx="5891628" cy="459697"/>
          </a:xfrm>
          <a:prstGeom prst="rect">
            <a:avLst/>
          </a:prstGeom>
        </p:spPr>
        <p:txBody>
          <a:bodyPr/>
          <a:lstStyle>
            <a:lvl1pPr>
              <a:defRPr sz="1400" baseline="0">
                <a:solidFill>
                  <a:schemeClr val="bg2">
                    <a:lumMod val="60000"/>
                    <a:lumOff val="40000"/>
                  </a:schemeClr>
                </a:solidFill>
                <a:latin typeface="Arial" pitchFamily="34" charset="0"/>
                <a:cs typeface="Arial" pitchFamily="34" charset="0"/>
              </a:defRPr>
            </a:lvl1pPr>
          </a:lstStyle>
          <a:p>
            <a:r>
              <a:rPr lang="en-US" dirty="0"/>
              <a:t>Presenter Name | MM-DD-20XX (Optional)</a:t>
            </a:r>
          </a:p>
        </p:txBody>
      </p:sp>
      <p:sp>
        <p:nvSpPr>
          <p:cNvPr id="24" name="Text Placeholder 37"/>
          <p:cNvSpPr>
            <a:spLocks noGrp="1"/>
          </p:cNvSpPr>
          <p:nvPr>
            <p:ph type="body" sz="quarter" idx="14" hasCustomPrompt="1"/>
          </p:nvPr>
        </p:nvSpPr>
        <p:spPr>
          <a:xfrm>
            <a:off x="554566" y="3164477"/>
            <a:ext cx="6976533" cy="292272"/>
          </a:xfrm>
          <a:prstGeom prst="rect">
            <a:avLst/>
          </a:prstGeom>
        </p:spPr>
        <p:txBody>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Curriculum Name (Optional)</a:t>
            </a:r>
          </a:p>
        </p:txBody>
      </p:sp>
      <p:sp>
        <p:nvSpPr>
          <p:cNvPr id="11"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pic>
        <p:nvPicPr>
          <p:cNvPr id="10" name="Picture 9">
            <a:extLst>
              <a:ext uri="{FF2B5EF4-FFF2-40B4-BE49-F238E27FC236}">
                <a16:creationId xmlns:a16="http://schemas.microsoft.com/office/drawing/2014/main" id="{CC06E34D-1E56-4348-A415-158A2976BE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60" y="217187"/>
            <a:ext cx="1961844" cy="947317"/>
          </a:xfrm>
          <a:prstGeom prst="rect">
            <a:avLst/>
          </a:prstGeom>
          <a:effectLst/>
        </p:spPr>
      </p:pic>
    </p:spTree>
    <p:extLst>
      <p:ext uri="{BB962C8B-B14F-4D97-AF65-F5344CB8AC3E}">
        <p14:creationId xmlns:p14="http://schemas.microsoft.com/office/powerpoint/2010/main" val="1967229237"/>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Page Blue -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908" y="207291"/>
            <a:ext cx="9144000" cy="3596640"/>
          </a:xfrm>
          <a:prstGeom prst="rect">
            <a:avLst/>
          </a:prstGeom>
        </p:spPr>
      </p:pic>
      <p:sp>
        <p:nvSpPr>
          <p:cNvPr id="19" name="Freihandform 5"/>
          <p:cNvSpPr/>
          <p:nvPr userDrawn="1"/>
        </p:nvSpPr>
        <p:spPr>
          <a:xfrm>
            <a:off x="-8121" y="3078995"/>
            <a:ext cx="9176212" cy="1144220"/>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6212"/>
              <a:gd name="connsiteY0" fmla="*/ 1137027 h 1144220"/>
              <a:gd name="connsiteX1" fmla="*/ 9172405 w 9176212"/>
              <a:gd name="connsiteY1" fmla="*/ 1144220 h 1144220"/>
              <a:gd name="connsiteX2" fmla="*/ 9176212 w 9176212"/>
              <a:gd name="connsiteY2" fmla="*/ 64560 h 1144220"/>
              <a:gd name="connsiteX3" fmla="*/ 1051895 w 9176212"/>
              <a:gd name="connsiteY3" fmla="*/ 602625 h 1144220"/>
              <a:gd name="connsiteX4" fmla="*/ 8870 w 9176212"/>
              <a:gd name="connsiteY4" fmla="*/ 0 h 1144220"/>
              <a:gd name="connsiteX5" fmla="*/ 0 w 9176212"/>
              <a:gd name="connsiteY5" fmla="*/ 1137027 h 11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6212" h="1144220">
                <a:moveTo>
                  <a:pt x="0" y="1137027"/>
                </a:moveTo>
                <a:lnTo>
                  <a:pt x="9172405" y="1144220"/>
                </a:lnTo>
                <a:cubicBezTo>
                  <a:pt x="9174098" y="478077"/>
                  <a:pt x="9174519" y="730703"/>
                  <a:pt x="9176212" y="64560"/>
                </a:cubicBezTo>
                <a:lnTo>
                  <a:pt x="1051895" y="602625"/>
                </a:lnTo>
                <a:cubicBezTo>
                  <a:pt x="677394" y="624165"/>
                  <a:pt x="308404" y="476348"/>
                  <a:pt x="8870" y="0"/>
                </a:cubicBezTo>
                <a:cubicBezTo>
                  <a:pt x="5631" y="696214"/>
                  <a:pt x="3239" y="440813"/>
                  <a:pt x="0" y="113702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6" name="Rectangle 15"/>
          <p:cNvSpPr/>
          <p:nvPr userDrawn="1"/>
        </p:nvSpPr>
        <p:spPr>
          <a:xfrm>
            <a:off x="-6439" y="4066540"/>
            <a:ext cx="9175538" cy="106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ectangle 10"/>
          <p:cNvSpPr/>
          <p:nvPr userDrawn="1"/>
        </p:nvSpPr>
        <p:spPr>
          <a:xfrm>
            <a:off x="-8121" y="4686301"/>
            <a:ext cx="9183659"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p:cNvSpPr txBox="1">
            <a:spLocks/>
          </p:cNvSpPr>
          <p:nvPr userDrawn="1"/>
        </p:nvSpPr>
        <p:spPr>
          <a:xfrm>
            <a:off x="-4" y="4728492"/>
            <a:ext cx="366504" cy="415008"/>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tx1"/>
                </a:solidFill>
                <a:latin typeface="+mn-lt"/>
              </a:rPr>
              <a:pPr algn="r"/>
              <a:t>‹#›</a:t>
            </a:fld>
            <a:endParaRPr lang="en-US" sz="900" dirty="0">
              <a:solidFill>
                <a:schemeClr val="tx1"/>
              </a:solidFill>
              <a:latin typeface="+mn-lt"/>
            </a:endParaRPr>
          </a:p>
        </p:txBody>
      </p:sp>
      <p:sp>
        <p:nvSpPr>
          <p:cNvPr id="26" name="Text Placeholder 9"/>
          <p:cNvSpPr>
            <a:spLocks noGrp="1"/>
          </p:cNvSpPr>
          <p:nvPr>
            <p:ph type="body" sz="quarter" idx="13" hasCustomPrompt="1"/>
          </p:nvPr>
        </p:nvSpPr>
        <p:spPr>
          <a:xfrm>
            <a:off x="448734" y="3253343"/>
            <a:ext cx="8488686" cy="946826"/>
          </a:xfrm>
          <a:prstGeom prst="rect">
            <a:avLst/>
          </a:prstGeom>
        </p:spPr>
        <p:txBody>
          <a:bodyPr wrap="square" anchor="b" anchorCtr="0">
            <a:noAutofit/>
          </a:bodyPr>
          <a:lstStyle>
            <a:lvl1pPr algn="r">
              <a:lnSpc>
                <a:spcPct val="100000"/>
              </a:lnSpc>
              <a:defRPr sz="2400" b="1" i="1" spc="0" baseline="0">
                <a:solidFill>
                  <a:schemeClr val="accent3"/>
                </a:solidFill>
                <a:effectLst>
                  <a:outerShdw blurRad="50800" dist="38100" dir="2700000" algn="tl" rotWithShape="0">
                    <a:srgbClr val="000000">
                      <a:alpha val="20000"/>
                    </a:srgbClr>
                  </a:outerShdw>
                </a:effectLst>
                <a:latin typeface="Arial" pitchFamily="34" charset="0"/>
                <a:cs typeface="Arial" pitchFamily="34" charset="0"/>
              </a:defRPr>
            </a:lvl1pPr>
          </a:lstStyle>
          <a:p>
            <a:r>
              <a:rPr lang="en-US" dirty="0"/>
              <a:t>Main Section Divider Page: Title Line</a:t>
            </a:r>
          </a:p>
        </p:txBody>
      </p:sp>
      <p:sp>
        <p:nvSpPr>
          <p:cNvPr id="27" name="Text Placeholder 37"/>
          <p:cNvSpPr>
            <a:spLocks noGrp="1"/>
          </p:cNvSpPr>
          <p:nvPr>
            <p:ph type="body" sz="quarter" idx="14" hasCustomPrompt="1"/>
          </p:nvPr>
        </p:nvSpPr>
        <p:spPr>
          <a:xfrm>
            <a:off x="1549400" y="4223215"/>
            <a:ext cx="7395836" cy="435685"/>
          </a:xfrm>
          <a:prstGeom prst="rect">
            <a:avLst/>
          </a:prstGeom>
        </p:spPr>
        <p:txBody>
          <a:bodyPr/>
          <a:lstStyle>
            <a:lvl1pPr algn="r">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4"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15" name="TextBox 14"/>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MC-000554rev3</a:t>
            </a:r>
          </a:p>
        </p:txBody>
      </p:sp>
      <p:pic>
        <p:nvPicPr>
          <p:cNvPr id="13" name="Picture 12">
            <a:extLst>
              <a:ext uri="{FF2B5EF4-FFF2-40B4-BE49-F238E27FC236}">
                <a16:creationId xmlns:a16="http://schemas.microsoft.com/office/drawing/2014/main" id="{D0338C7F-8FAA-423A-8E4D-CA1E5542A6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60" y="217187"/>
            <a:ext cx="1961844" cy="947317"/>
          </a:xfrm>
          <a:prstGeom prst="rect">
            <a:avLst/>
          </a:prstGeom>
          <a:effectLst/>
        </p:spPr>
      </p:pic>
    </p:spTree>
    <p:extLst>
      <p:ext uri="{BB962C8B-B14F-4D97-AF65-F5344CB8AC3E}">
        <p14:creationId xmlns:p14="http://schemas.microsoft.com/office/powerpoint/2010/main" val="2426260704"/>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Page Blue - Strength">
    <p:spTree>
      <p:nvGrpSpPr>
        <p:cNvPr id="1" name=""/>
        <p:cNvGrpSpPr/>
        <p:nvPr/>
      </p:nvGrpSpPr>
      <p:grpSpPr>
        <a:xfrm>
          <a:off x="0" y="0"/>
          <a:ext cx="0" cy="0"/>
          <a:chOff x="0" y="0"/>
          <a:chExt cx="0" cy="0"/>
        </a:xfrm>
      </p:grpSpPr>
      <p:sp>
        <p:nvSpPr>
          <p:cNvPr id="16" name="Rectangle 15"/>
          <p:cNvSpPr/>
          <p:nvPr userDrawn="1"/>
        </p:nvSpPr>
        <p:spPr>
          <a:xfrm>
            <a:off x="0" y="427567"/>
            <a:ext cx="9144000" cy="43964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2"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5"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9" name="Text Placeholder 9"/>
          <p:cNvSpPr>
            <a:spLocks noGrp="1"/>
          </p:cNvSpPr>
          <p:nvPr>
            <p:ph type="body" sz="quarter" idx="13" hasCustomPrompt="1"/>
          </p:nvPr>
        </p:nvSpPr>
        <p:spPr>
          <a:xfrm>
            <a:off x="483128" y="1857228"/>
            <a:ext cx="8152690" cy="1106837"/>
          </a:xfrm>
          <a:prstGeom prst="rect">
            <a:avLst/>
          </a:prstGeom>
        </p:spPr>
        <p:txBody>
          <a:bodyPr wrap="square" anchor="b" anchorCtr="0">
            <a:noAutofit/>
          </a:bodyPr>
          <a:lstStyle>
            <a:lvl1pPr algn="l">
              <a:lnSpc>
                <a:spcPct val="100000"/>
              </a:lnSpc>
              <a:defRPr sz="2400" b="1" i="1" spc="0" baseline="0">
                <a:solidFill>
                  <a:schemeClr val="accent5"/>
                </a:solidFill>
                <a:effectLst/>
                <a:latin typeface="Arial" pitchFamily="34" charset="0"/>
                <a:cs typeface="Arial" pitchFamily="34" charset="0"/>
              </a:defRPr>
            </a:lvl1pPr>
          </a:lstStyle>
          <a:p>
            <a:pPr lvl="0"/>
            <a:r>
              <a:rPr lang="en-US" dirty="0"/>
              <a:t>Content Divider Page: Title</a:t>
            </a:r>
          </a:p>
        </p:txBody>
      </p:sp>
      <p:sp>
        <p:nvSpPr>
          <p:cNvPr id="21" name="Text Placeholder 37"/>
          <p:cNvSpPr>
            <a:spLocks noGrp="1"/>
          </p:cNvSpPr>
          <p:nvPr>
            <p:ph type="body" sz="quarter" idx="15" hasCustomPrompt="1"/>
          </p:nvPr>
        </p:nvSpPr>
        <p:spPr>
          <a:xfrm>
            <a:off x="514800" y="2964065"/>
            <a:ext cx="5891628" cy="292272"/>
          </a:xfrm>
          <a:prstGeom prst="rect">
            <a:avLst/>
          </a:prstGeom>
        </p:spPr>
        <p:txBody>
          <a:bodyPr/>
          <a:lstStyle>
            <a:lvl1pPr algn="l">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7"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18" name="TextBox 17"/>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MC-000554rev2</a:t>
            </a:r>
          </a:p>
        </p:txBody>
      </p:sp>
    </p:spTree>
    <p:extLst>
      <p:ext uri="{BB962C8B-B14F-4D97-AF65-F5344CB8AC3E}">
        <p14:creationId xmlns:p14="http://schemas.microsoft.com/office/powerpoint/2010/main" val="1309673275"/>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Page Blue - Strength">
    <p:spTree>
      <p:nvGrpSpPr>
        <p:cNvPr id="1" name=""/>
        <p:cNvGrpSpPr/>
        <p:nvPr/>
      </p:nvGrpSpPr>
      <p:grpSpPr>
        <a:xfrm>
          <a:off x="0" y="0"/>
          <a:ext cx="0" cy="0"/>
          <a:chOff x="0" y="0"/>
          <a:chExt cx="0" cy="0"/>
        </a:xfrm>
      </p:grpSpPr>
      <p:sp>
        <p:nvSpPr>
          <p:cNvPr id="16" name="Rectangle 15"/>
          <p:cNvSpPr/>
          <p:nvPr userDrawn="1"/>
        </p:nvSpPr>
        <p:spPr>
          <a:xfrm>
            <a:off x="0" y="427567"/>
            <a:ext cx="9144000" cy="43964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2"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5"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4" name="Text Placeholder 9"/>
          <p:cNvSpPr>
            <a:spLocks noGrp="1"/>
          </p:cNvSpPr>
          <p:nvPr>
            <p:ph type="body" sz="quarter" idx="16" hasCustomPrompt="1"/>
          </p:nvPr>
        </p:nvSpPr>
        <p:spPr>
          <a:xfrm>
            <a:off x="550333" y="1857228"/>
            <a:ext cx="8213801" cy="1106837"/>
          </a:xfrm>
          <a:prstGeom prst="rect">
            <a:avLst/>
          </a:prstGeom>
        </p:spPr>
        <p:txBody>
          <a:bodyPr wrap="square" anchor="b" anchorCtr="0">
            <a:noAutofit/>
          </a:bodyPr>
          <a:lstStyle>
            <a:lvl1pPr algn="r">
              <a:lnSpc>
                <a:spcPct val="100000"/>
              </a:lnSpc>
              <a:defRPr sz="2400" b="1" i="1" spc="0" baseline="0">
                <a:solidFill>
                  <a:schemeClr val="accent4"/>
                </a:solidFill>
                <a:effectLst/>
                <a:latin typeface="Arial" pitchFamily="34" charset="0"/>
                <a:cs typeface="Arial" pitchFamily="34" charset="0"/>
              </a:defRPr>
            </a:lvl1pPr>
          </a:lstStyle>
          <a:p>
            <a:pPr lvl="0"/>
            <a:r>
              <a:rPr lang="en-US" dirty="0"/>
              <a:t>Content Divider Page: Title</a:t>
            </a:r>
          </a:p>
        </p:txBody>
      </p:sp>
      <p:sp>
        <p:nvSpPr>
          <p:cNvPr id="18" name="Text Placeholder 37"/>
          <p:cNvSpPr>
            <a:spLocks noGrp="1"/>
          </p:cNvSpPr>
          <p:nvPr>
            <p:ph type="body" sz="quarter" idx="17" hasCustomPrompt="1"/>
          </p:nvPr>
        </p:nvSpPr>
        <p:spPr>
          <a:xfrm>
            <a:off x="2851600" y="2964065"/>
            <a:ext cx="5891628" cy="292272"/>
          </a:xfrm>
          <a:prstGeom prst="rect">
            <a:avLst/>
          </a:prstGeom>
        </p:spPr>
        <p:txBody>
          <a:bodyPr/>
          <a:lstStyle>
            <a:lvl1pPr algn="r">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7"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22" name="TextBox 21">
            <a:extLst>
              <a:ext uri="{FF2B5EF4-FFF2-40B4-BE49-F238E27FC236}">
                <a16:creationId xmlns:a16="http://schemas.microsoft.com/office/drawing/2014/main" id="{A427C0E8-759A-475F-8FFC-81EFEB5D7BE4}"/>
              </a:ext>
            </a:extLst>
          </p:cNvPr>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MC-000554rev2</a:t>
            </a:r>
          </a:p>
        </p:txBody>
      </p:sp>
    </p:spTree>
    <p:extLst>
      <p:ext uri="{BB962C8B-B14F-4D97-AF65-F5344CB8AC3E}">
        <p14:creationId xmlns:p14="http://schemas.microsoft.com/office/powerpoint/2010/main" val="185720567"/>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Page Blue - Strength">
    <p:spTree>
      <p:nvGrpSpPr>
        <p:cNvPr id="1" name=""/>
        <p:cNvGrpSpPr/>
        <p:nvPr/>
      </p:nvGrpSpPr>
      <p:grpSpPr>
        <a:xfrm>
          <a:off x="0" y="0"/>
          <a:ext cx="0" cy="0"/>
          <a:chOff x="0" y="0"/>
          <a:chExt cx="0" cy="0"/>
        </a:xfrm>
      </p:grpSpPr>
      <p:sp>
        <p:nvSpPr>
          <p:cNvPr id="16" name="Rectangle 15"/>
          <p:cNvSpPr/>
          <p:nvPr userDrawn="1"/>
        </p:nvSpPr>
        <p:spPr>
          <a:xfrm>
            <a:off x="0" y="427567"/>
            <a:ext cx="9144000" cy="43964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2"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5"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4" name="Text Placeholder 9"/>
          <p:cNvSpPr>
            <a:spLocks noGrp="1"/>
          </p:cNvSpPr>
          <p:nvPr>
            <p:ph type="body" sz="quarter" idx="13" hasCustomPrompt="1"/>
          </p:nvPr>
        </p:nvSpPr>
        <p:spPr>
          <a:xfrm>
            <a:off x="483128" y="1857228"/>
            <a:ext cx="7873472" cy="1106837"/>
          </a:xfrm>
          <a:prstGeom prst="rect">
            <a:avLst/>
          </a:prstGeom>
        </p:spPr>
        <p:txBody>
          <a:bodyPr wrap="square" anchor="b" anchorCtr="0">
            <a:noAutofit/>
          </a:bodyPr>
          <a:lstStyle>
            <a:lvl1pPr algn="l">
              <a:lnSpc>
                <a:spcPct val="100000"/>
              </a:lnSpc>
              <a:defRPr sz="2400" b="1" i="1" spc="0" baseline="0">
                <a:solidFill>
                  <a:schemeClr val="accent3"/>
                </a:solidFill>
                <a:effectLst/>
                <a:latin typeface="Arial" pitchFamily="34" charset="0"/>
                <a:cs typeface="Arial" pitchFamily="34" charset="0"/>
              </a:defRPr>
            </a:lvl1pPr>
          </a:lstStyle>
          <a:p>
            <a:pPr lvl="0"/>
            <a:r>
              <a:rPr lang="en-US" dirty="0"/>
              <a:t>Content Divider Page: Title</a:t>
            </a:r>
          </a:p>
        </p:txBody>
      </p:sp>
      <p:sp>
        <p:nvSpPr>
          <p:cNvPr id="18" name="Text Placeholder 37"/>
          <p:cNvSpPr>
            <a:spLocks noGrp="1"/>
          </p:cNvSpPr>
          <p:nvPr>
            <p:ph type="body" sz="quarter" idx="15" hasCustomPrompt="1"/>
          </p:nvPr>
        </p:nvSpPr>
        <p:spPr>
          <a:xfrm>
            <a:off x="514800" y="2964065"/>
            <a:ext cx="5891628" cy="292272"/>
          </a:xfrm>
          <a:prstGeom prst="rect">
            <a:avLst/>
          </a:prstGeom>
        </p:spPr>
        <p:txBody>
          <a:bodyPr/>
          <a:lstStyle>
            <a:lvl1pPr algn="l">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7"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22" name="TextBox 21">
            <a:extLst>
              <a:ext uri="{FF2B5EF4-FFF2-40B4-BE49-F238E27FC236}">
                <a16:creationId xmlns:a16="http://schemas.microsoft.com/office/drawing/2014/main" id="{DCA32B90-DAA5-4DDA-A171-2F478FD4B496}"/>
              </a:ext>
            </a:extLst>
          </p:cNvPr>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MC-000554rev2</a:t>
            </a:r>
          </a:p>
        </p:txBody>
      </p:sp>
    </p:spTree>
    <p:extLst>
      <p:ext uri="{BB962C8B-B14F-4D97-AF65-F5344CB8AC3E}">
        <p14:creationId xmlns:p14="http://schemas.microsoft.com/office/powerpoint/2010/main" val="1796245809"/>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Page Blue - Strength">
    <p:spTree>
      <p:nvGrpSpPr>
        <p:cNvPr id="1" name=""/>
        <p:cNvGrpSpPr/>
        <p:nvPr/>
      </p:nvGrpSpPr>
      <p:grpSpPr>
        <a:xfrm>
          <a:off x="0" y="0"/>
          <a:ext cx="0" cy="0"/>
          <a:chOff x="0" y="0"/>
          <a:chExt cx="0" cy="0"/>
        </a:xfrm>
      </p:grpSpPr>
      <p:sp>
        <p:nvSpPr>
          <p:cNvPr id="16" name="Rectangle 15"/>
          <p:cNvSpPr/>
          <p:nvPr userDrawn="1"/>
        </p:nvSpPr>
        <p:spPr>
          <a:xfrm>
            <a:off x="0" y="427567"/>
            <a:ext cx="9144000" cy="43964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8"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22" name="Slide Number Placeholder 3"/>
          <p:cNvSpPr txBox="1">
            <a:spLocks/>
          </p:cNvSpPr>
          <p:nvPr userDrawn="1"/>
        </p:nvSpPr>
        <p:spPr>
          <a:xfrm>
            <a:off x="-4" y="4728492"/>
            <a:ext cx="366504" cy="415008"/>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tx1"/>
                </a:solidFill>
                <a:latin typeface="+mn-lt"/>
              </a:rPr>
              <a:pPr algn="r"/>
              <a:t>‹#›</a:t>
            </a:fld>
            <a:endParaRPr lang="en-US" sz="900" dirty="0">
              <a:solidFill>
                <a:schemeClr val="tx1"/>
              </a:solidFill>
              <a:latin typeface="+mn-lt"/>
            </a:endParaRPr>
          </a:p>
        </p:txBody>
      </p:sp>
      <p:sp>
        <p:nvSpPr>
          <p:cNvPr id="9"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Tree>
    <p:extLst>
      <p:ext uri="{BB962C8B-B14F-4D97-AF65-F5344CB8AC3E}">
        <p14:creationId xmlns:p14="http://schemas.microsoft.com/office/powerpoint/2010/main" val="53323422"/>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4937895"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3" y="1031025"/>
            <a:ext cx="4861277"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900" dirty="0">
              <a:solidFill>
                <a:schemeClr val="bg1"/>
              </a:solidFill>
              <a:latin typeface="+mn-lt"/>
            </a:endParaRPr>
          </a:p>
        </p:txBody>
      </p:sp>
      <p:sp>
        <p:nvSpPr>
          <p:cNvPr id="9" name="Picture Placeholder 3"/>
          <p:cNvSpPr>
            <a:spLocks noGrp="1"/>
          </p:cNvSpPr>
          <p:nvPr>
            <p:ph type="pic" sz="quarter" idx="14" hasCustomPrompt="1"/>
          </p:nvPr>
        </p:nvSpPr>
        <p:spPr>
          <a:xfrm>
            <a:off x="5715000" y="0"/>
            <a:ext cx="3429000" cy="5143500"/>
          </a:xfrm>
          <a:prstGeom prst="rect">
            <a:avLst/>
          </a:prstGeom>
          <a:solidFill>
            <a:schemeClr val="bg1">
              <a:lumMod val="85000"/>
            </a:schemeClr>
          </a:solidFill>
        </p:spPr>
        <p:txBody>
          <a:bodyPr vert="horz"/>
          <a:lstStyle>
            <a:lvl1pPr algn="ctr">
              <a:defRPr/>
            </a:lvl1p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Place image here</a:t>
            </a:r>
          </a:p>
        </p:txBody>
      </p:sp>
      <p:sp>
        <p:nvSpPr>
          <p:cNvPr id="8" name="TextBox 7"/>
          <p:cNvSpPr txBox="1"/>
          <p:nvPr userDrawn="1"/>
        </p:nvSpPr>
        <p:spPr>
          <a:xfrm>
            <a:off x="6554503" y="22625"/>
            <a:ext cx="2593910" cy="184666"/>
          </a:xfrm>
          <a:prstGeom prst="rect">
            <a:avLst/>
          </a:prstGeom>
          <a:noFill/>
        </p:spPr>
        <p:txBody>
          <a:bodyPr wrap="none" rtlCol="0">
            <a:noAutofit/>
          </a:bodyPr>
          <a:lstStyle/>
          <a:p>
            <a:pPr algn="r" hangingPunct="0"/>
            <a:endParaRPr lang="en-US" sz="600" cap="none" dirty="0">
              <a:solidFill>
                <a:schemeClr val="accent2">
                  <a:lumMod val="75000"/>
                </a:schemeClr>
              </a:solidFill>
            </a:endParaRPr>
          </a:p>
        </p:txBody>
      </p:sp>
    </p:spTree>
    <p:extLst>
      <p:ext uri="{BB962C8B-B14F-4D97-AF65-F5344CB8AC3E}">
        <p14:creationId xmlns:p14="http://schemas.microsoft.com/office/powerpoint/2010/main" val="272937045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4937895"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3" y="1031025"/>
            <a:ext cx="4861277"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900" dirty="0">
              <a:solidFill>
                <a:schemeClr val="bg1"/>
              </a:solidFill>
              <a:latin typeface="+mn-lt"/>
            </a:endParaRPr>
          </a:p>
        </p:txBody>
      </p:sp>
      <p:sp>
        <p:nvSpPr>
          <p:cNvPr id="10" name="Bildplatzhalter 2"/>
          <p:cNvSpPr>
            <a:spLocks noGrp="1"/>
          </p:cNvSpPr>
          <p:nvPr>
            <p:ph type="pic" sz="quarter" idx="16" hasCustomPrompt="1"/>
          </p:nvPr>
        </p:nvSpPr>
        <p:spPr>
          <a:xfrm>
            <a:off x="5706244" y="-17684"/>
            <a:ext cx="3436226" cy="4490655"/>
          </a:xfrm>
          <a:custGeom>
            <a:avLst/>
            <a:gdLst>
              <a:gd name="connsiteX0" fmla="*/ 0 w 3906838"/>
              <a:gd name="connsiteY0" fmla="*/ 0 h 6215063"/>
              <a:gd name="connsiteX1" fmla="*/ 3906838 w 3906838"/>
              <a:gd name="connsiteY1" fmla="*/ 0 h 6215063"/>
              <a:gd name="connsiteX2" fmla="*/ 3906838 w 3906838"/>
              <a:gd name="connsiteY2" fmla="*/ 6215063 h 6215063"/>
              <a:gd name="connsiteX3" fmla="*/ 0 w 3906838"/>
              <a:gd name="connsiteY3" fmla="*/ 6215063 h 6215063"/>
              <a:gd name="connsiteX4" fmla="*/ 0 w 3906838"/>
              <a:gd name="connsiteY4" fmla="*/ 0 h 6215063"/>
              <a:gd name="connsiteX0" fmla="*/ 0 w 3906838"/>
              <a:gd name="connsiteY0" fmla="*/ 0 h 6215063"/>
              <a:gd name="connsiteX1" fmla="*/ 3906838 w 3906838"/>
              <a:gd name="connsiteY1" fmla="*/ 0 h 6215063"/>
              <a:gd name="connsiteX2" fmla="*/ 3906838 w 3906838"/>
              <a:gd name="connsiteY2" fmla="*/ 6215063 h 6215063"/>
              <a:gd name="connsiteX3" fmla="*/ 8965 w 3906838"/>
              <a:gd name="connsiteY3" fmla="*/ 5578569 h 6215063"/>
              <a:gd name="connsiteX4" fmla="*/ 0 w 3906838"/>
              <a:gd name="connsiteY4" fmla="*/ 0 h 6215063"/>
              <a:gd name="connsiteX0" fmla="*/ 0 w 3906838"/>
              <a:gd name="connsiteY0" fmla="*/ 0 h 6215063"/>
              <a:gd name="connsiteX1" fmla="*/ 3906838 w 3906838"/>
              <a:gd name="connsiteY1" fmla="*/ 0 h 6215063"/>
              <a:gd name="connsiteX2" fmla="*/ 3906838 w 3906838"/>
              <a:gd name="connsiteY2" fmla="*/ 6215063 h 6215063"/>
              <a:gd name="connsiteX3" fmla="*/ 8965 w 3906838"/>
              <a:gd name="connsiteY3" fmla="*/ 5578569 h 6215063"/>
              <a:gd name="connsiteX4" fmla="*/ 0 w 3906838"/>
              <a:gd name="connsiteY4" fmla="*/ 0 h 6215063"/>
              <a:gd name="connsiteX0" fmla="*/ 0 w 3906838"/>
              <a:gd name="connsiteY0" fmla="*/ 0 h 6686717"/>
              <a:gd name="connsiteX1" fmla="*/ 3906838 w 3906838"/>
              <a:gd name="connsiteY1" fmla="*/ 0 h 6686717"/>
              <a:gd name="connsiteX2" fmla="*/ 3906838 w 3906838"/>
              <a:gd name="connsiteY2" fmla="*/ 6215063 h 6686717"/>
              <a:gd name="connsiteX3" fmla="*/ 1470212 w 3906838"/>
              <a:gd name="connsiteY3" fmla="*/ 6217024 h 6686717"/>
              <a:gd name="connsiteX4" fmla="*/ 8965 w 3906838"/>
              <a:gd name="connsiteY4" fmla="*/ 5578569 h 6686717"/>
              <a:gd name="connsiteX5" fmla="*/ 0 w 3906838"/>
              <a:gd name="connsiteY5" fmla="*/ 0 h 6686717"/>
              <a:gd name="connsiteX0" fmla="*/ 0 w 3906838"/>
              <a:gd name="connsiteY0" fmla="*/ 0 h 6570016"/>
              <a:gd name="connsiteX1" fmla="*/ 3906838 w 3906838"/>
              <a:gd name="connsiteY1" fmla="*/ 0 h 6570016"/>
              <a:gd name="connsiteX2" fmla="*/ 3906838 w 3906838"/>
              <a:gd name="connsiteY2" fmla="*/ 6044733 h 6570016"/>
              <a:gd name="connsiteX3" fmla="*/ 1470212 w 3906838"/>
              <a:gd name="connsiteY3" fmla="*/ 6217024 h 6570016"/>
              <a:gd name="connsiteX4" fmla="*/ 8965 w 3906838"/>
              <a:gd name="connsiteY4" fmla="*/ 5578569 h 6570016"/>
              <a:gd name="connsiteX5" fmla="*/ 0 w 3906838"/>
              <a:gd name="connsiteY5" fmla="*/ 0 h 6570016"/>
              <a:gd name="connsiteX0" fmla="*/ 0 w 3906838"/>
              <a:gd name="connsiteY0" fmla="*/ 0 h 6247228"/>
              <a:gd name="connsiteX1" fmla="*/ 3906838 w 3906838"/>
              <a:gd name="connsiteY1" fmla="*/ 0 h 6247228"/>
              <a:gd name="connsiteX2" fmla="*/ 3906838 w 3906838"/>
              <a:gd name="connsiteY2" fmla="*/ 6044733 h 6247228"/>
              <a:gd name="connsiteX3" fmla="*/ 1470212 w 3906838"/>
              <a:gd name="connsiteY3" fmla="*/ 6217024 h 6247228"/>
              <a:gd name="connsiteX4" fmla="*/ 8965 w 3906838"/>
              <a:gd name="connsiteY4" fmla="*/ 5578569 h 6247228"/>
              <a:gd name="connsiteX5" fmla="*/ 0 w 3906838"/>
              <a:gd name="connsiteY5" fmla="*/ 0 h 6247228"/>
              <a:gd name="connsiteX0" fmla="*/ 0 w 3906838"/>
              <a:gd name="connsiteY0" fmla="*/ 0 h 6237932"/>
              <a:gd name="connsiteX1" fmla="*/ 3906838 w 3906838"/>
              <a:gd name="connsiteY1" fmla="*/ 0 h 6237932"/>
              <a:gd name="connsiteX2" fmla="*/ 3906838 w 3906838"/>
              <a:gd name="connsiteY2" fmla="*/ 6044733 h 6237932"/>
              <a:gd name="connsiteX3" fmla="*/ 1470212 w 3906838"/>
              <a:gd name="connsiteY3" fmla="*/ 6217024 h 6237932"/>
              <a:gd name="connsiteX4" fmla="*/ 8965 w 3906838"/>
              <a:gd name="connsiteY4" fmla="*/ 5578569 h 6237932"/>
              <a:gd name="connsiteX5" fmla="*/ 0 w 3906838"/>
              <a:gd name="connsiteY5" fmla="*/ 0 h 6237932"/>
              <a:gd name="connsiteX0" fmla="*/ 0 w 3906838"/>
              <a:gd name="connsiteY0" fmla="*/ 0 h 6288499"/>
              <a:gd name="connsiteX1" fmla="*/ 3906838 w 3906838"/>
              <a:gd name="connsiteY1" fmla="*/ 0 h 6288499"/>
              <a:gd name="connsiteX2" fmla="*/ 3906838 w 3906838"/>
              <a:gd name="connsiteY2" fmla="*/ 6044733 h 6288499"/>
              <a:gd name="connsiteX3" fmla="*/ 1470212 w 3906838"/>
              <a:gd name="connsiteY3" fmla="*/ 6217024 h 6288499"/>
              <a:gd name="connsiteX4" fmla="*/ 8965 w 3906838"/>
              <a:gd name="connsiteY4" fmla="*/ 5578569 h 6288499"/>
              <a:gd name="connsiteX5" fmla="*/ 0 w 3906838"/>
              <a:gd name="connsiteY5" fmla="*/ 0 h 6288499"/>
              <a:gd name="connsiteX0" fmla="*/ 0 w 3906838"/>
              <a:gd name="connsiteY0" fmla="*/ 0 h 6228384"/>
              <a:gd name="connsiteX1" fmla="*/ 3906838 w 3906838"/>
              <a:gd name="connsiteY1" fmla="*/ 0 h 6228384"/>
              <a:gd name="connsiteX2" fmla="*/ 3906838 w 3906838"/>
              <a:gd name="connsiteY2" fmla="*/ 6044733 h 6228384"/>
              <a:gd name="connsiteX3" fmla="*/ 1470212 w 3906838"/>
              <a:gd name="connsiteY3" fmla="*/ 6217024 h 6228384"/>
              <a:gd name="connsiteX4" fmla="*/ 8965 w 3906838"/>
              <a:gd name="connsiteY4" fmla="*/ 5578569 h 6228384"/>
              <a:gd name="connsiteX5" fmla="*/ 0 w 3906838"/>
              <a:gd name="connsiteY5" fmla="*/ 0 h 6228384"/>
              <a:gd name="connsiteX0" fmla="*/ 0 w 3906838"/>
              <a:gd name="connsiteY0" fmla="*/ 0 h 6228384"/>
              <a:gd name="connsiteX1" fmla="*/ 3906838 w 3906838"/>
              <a:gd name="connsiteY1" fmla="*/ 0 h 6228384"/>
              <a:gd name="connsiteX2" fmla="*/ 3906838 w 3906838"/>
              <a:gd name="connsiteY2" fmla="*/ 6044733 h 6228384"/>
              <a:gd name="connsiteX3" fmla="*/ 1470212 w 3906838"/>
              <a:gd name="connsiteY3" fmla="*/ 6217024 h 6228384"/>
              <a:gd name="connsiteX4" fmla="*/ 8965 w 3906838"/>
              <a:gd name="connsiteY4" fmla="*/ 5578569 h 6228384"/>
              <a:gd name="connsiteX5" fmla="*/ 0 w 3906838"/>
              <a:gd name="connsiteY5" fmla="*/ 0 h 6228384"/>
              <a:gd name="connsiteX0" fmla="*/ 0 w 3906838"/>
              <a:gd name="connsiteY0" fmla="*/ 0 h 6216969"/>
              <a:gd name="connsiteX1" fmla="*/ 3906838 w 3906838"/>
              <a:gd name="connsiteY1" fmla="*/ 0 h 6216969"/>
              <a:gd name="connsiteX2" fmla="*/ 3906838 w 3906838"/>
              <a:gd name="connsiteY2" fmla="*/ 6044733 h 6216969"/>
              <a:gd name="connsiteX3" fmla="*/ 1470212 w 3906838"/>
              <a:gd name="connsiteY3" fmla="*/ 6203577 h 6216969"/>
              <a:gd name="connsiteX4" fmla="*/ 8965 w 3906838"/>
              <a:gd name="connsiteY4" fmla="*/ 5578569 h 6216969"/>
              <a:gd name="connsiteX5" fmla="*/ 0 w 3906838"/>
              <a:gd name="connsiteY5" fmla="*/ 0 h 6216969"/>
              <a:gd name="connsiteX0" fmla="*/ 0 w 3906838"/>
              <a:gd name="connsiteY0" fmla="*/ 0 h 6220783"/>
              <a:gd name="connsiteX1" fmla="*/ 3906838 w 3906838"/>
              <a:gd name="connsiteY1" fmla="*/ 0 h 6220783"/>
              <a:gd name="connsiteX2" fmla="*/ 3906838 w 3906838"/>
              <a:gd name="connsiteY2" fmla="*/ 6044733 h 6220783"/>
              <a:gd name="connsiteX3" fmla="*/ 1470212 w 3906838"/>
              <a:gd name="connsiteY3" fmla="*/ 6203577 h 6220783"/>
              <a:gd name="connsiteX4" fmla="*/ 8965 w 3906838"/>
              <a:gd name="connsiteY4" fmla="*/ 5578569 h 6220783"/>
              <a:gd name="connsiteX5" fmla="*/ 0 w 3906838"/>
              <a:gd name="connsiteY5" fmla="*/ 0 h 6220783"/>
              <a:gd name="connsiteX0" fmla="*/ 0 w 3906838"/>
              <a:gd name="connsiteY0" fmla="*/ 0 h 6203774"/>
              <a:gd name="connsiteX1" fmla="*/ 3906838 w 3906838"/>
              <a:gd name="connsiteY1" fmla="*/ 0 h 6203774"/>
              <a:gd name="connsiteX2" fmla="*/ 3906838 w 3906838"/>
              <a:gd name="connsiteY2" fmla="*/ 6044733 h 6203774"/>
              <a:gd name="connsiteX3" fmla="*/ 1470212 w 3906838"/>
              <a:gd name="connsiteY3" fmla="*/ 6203577 h 6203774"/>
              <a:gd name="connsiteX4" fmla="*/ 8965 w 3906838"/>
              <a:gd name="connsiteY4" fmla="*/ 3333207 h 6203774"/>
              <a:gd name="connsiteX5" fmla="*/ 0 w 3906838"/>
              <a:gd name="connsiteY5" fmla="*/ 0 h 6203774"/>
              <a:gd name="connsiteX0" fmla="*/ 5585 w 3912423"/>
              <a:gd name="connsiteY0" fmla="*/ 0 h 6203774"/>
              <a:gd name="connsiteX1" fmla="*/ 3912423 w 3912423"/>
              <a:gd name="connsiteY1" fmla="*/ 0 h 6203774"/>
              <a:gd name="connsiteX2" fmla="*/ 3912423 w 3912423"/>
              <a:gd name="connsiteY2" fmla="*/ 6044733 h 6203774"/>
              <a:gd name="connsiteX3" fmla="*/ 1475797 w 3912423"/>
              <a:gd name="connsiteY3" fmla="*/ 6203577 h 6203774"/>
              <a:gd name="connsiteX4" fmla="*/ 518 w 3912423"/>
              <a:gd name="connsiteY4" fmla="*/ 3333207 h 6203774"/>
              <a:gd name="connsiteX5" fmla="*/ 5585 w 3912423"/>
              <a:gd name="connsiteY5" fmla="*/ 0 h 6203774"/>
              <a:gd name="connsiteX0" fmla="*/ 5585 w 3912423"/>
              <a:gd name="connsiteY0" fmla="*/ 0 h 6044733"/>
              <a:gd name="connsiteX1" fmla="*/ 3912423 w 3912423"/>
              <a:gd name="connsiteY1" fmla="*/ 0 h 6044733"/>
              <a:gd name="connsiteX2" fmla="*/ 3912423 w 3912423"/>
              <a:gd name="connsiteY2" fmla="*/ 6044733 h 6044733"/>
              <a:gd name="connsiteX3" fmla="*/ 1363536 w 3912423"/>
              <a:gd name="connsiteY3" fmla="*/ 4351154 h 6044733"/>
              <a:gd name="connsiteX4" fmla="*/ 518 w 3912423"/>
              <a:gd name="connsiteY4" fmla="*/ 3333207 h 6044733"/>
              <a:gd name="connsiteX5" fmla="*/ 5585 w 3912423"/>
              <a:gd name="connsiteY5" fmla="*/ 0 h 6044733"/>
              <a:gd name="connsiteX0" fmla="*/ 5585 w 3912423"/>
              <a:gd name="connsiteY0" fmla="*/ 0 h 4352483"/>
              <a:gd name="connsiteX1" fmla="*/ 3912423 w 3912423"/>
              <a:gd name="connsiteY1" fmla="*/ 0 h 4352483"/>
              <a:gd name="connsiteX2" fmla="*/ 3912423 w 3912423"/>
              <a:gd name="connsiteY2" fmla="*/ 4206344 h 4352483"/>
              <a:gd name="connsiteX3" fmla="*/ 1363536 w 3912423"/>
              <a:gd name="connsiteY3" fmla="*/ 4351154 h 4352483"/>
              <a:gd name="connsiteX4" fmla="*/ 518 w 3912423"/>
              <a:gd name="connsiteY4" fmla="*/ 3333207 h 4352483"/>
              <a:gd name="connsiteX5" fmla="*/ 5585 w 3912423"/>
              <a:gd name="connsiteY5" fmla="*/ 0 h 4352483"/>
              <a:gd name="connsiteX0" fmla="*/ 5585 w 3912423"/>
              <a:gd name="connsiteY0" fmla="*/ 0 h 4353284"/>
              <a:gd name="connsiteX1" fmla="*/ 3912423 w 3912423"/>
              <a:gd name="connsiteY1" fmla="*/ 0 h 4353284"/>
              <a:gd name="connsiteX2" fmla="*/ 3912423 w 3912423"/>
              <a:gd name="connsiteY2" fmla="*/ 4206344 h 4353284"/>
              <a:gd name="connsiteX3" fmla="*/ 1363536 w 3912423"/>
              <a:gd name="connsiteY3" fmla="*/ 4351154 h 4353284"/>
              <a:gd name="connsiteX4" fmla="*/ 518 w 3912423"/>
              <a:gd name="connsiteY4" fmla="*/ 3333207 h 4353284"/>
              <a:gd name="connsiteX5" fmla="*/ 5585 w 3912423"/>
              <a:gd name="connsiteY5" fmla="*/ 0 h 4353284"/>
              <a:gd name="connsiteX0" fmla="*/ 5585 w 3912423"/>
              <a:gd name="connsiteY0" fmla="*/ 0 h 4352742"/>
              <a:gd name="connsiteX1" fmla="*/ 3912423 w 3912423"/>
              <a:gd name="connsiteY1" fmla="*/ 0 h 4352742"/>
              <a:gd name="connsiteX2" fmla="*/ 3912423 w 3912423"/>
              <a:gd name="connsiteY2" fmla="*/ 4206344 h 4352742"/>
              <a:gd name="connsiteX3" fmla="*/ 1363536 w 3912423"/>
              <a:gd name="connsiteY3" fmla="*/ 4351154 h 4352742"/>
              <a:gd name="connsiteX4" fmla="*/ 518 w 3912423"/>
              <a:gd name="connsiteY4" fmla="*/ 3333207 h 4352742"/>
              <a:gd name="connsiteX5" fmla="*/ 5585 w 3912423"/>
              <a:gd name="connsiteY5" fmla="*/ 0 h 4352742"/>
              <a:gd name="connsiteX0" fmla="*/ 5585 w 3912423"/>
              <a:gd name="connsiteY0" fmla="*/ 0 h 4354327"/>
              <a:gd name="connsiteX1" fmla="*/ 3912423 w 3912423"/>
              <a:gd name="connsiteY1" fmla="*/ 0 h 4354327"/>
              <a:gd name="connsiteX2" fmla="*/ 3912423 w 3912423"/>
              <a:gd name="connsiteY2" fmla="*/ 4206344 h 4354327"/>
              <a:gd name="connsiteX3" fmla="*/ 1363536 w 3912423"/>
              <a:gd name="connsiteY3" fmla="*/ 4351154 h 4354327"/>
              <a:gd name="connsiteX4" fmla="*/ 518 w 3912423"/>
              <a:gd name="connsiteY4" fmla="*/ 3333207 h 4354327"/>
              <a:gd name="connsiteX5" fmla="*/ 5585 w 3912423"/>
              <a:gd name="connsiteY5" fmla="*/ 0 h 4354327"/>
              <a:gd name="connsiteX0" fmla="*/ 5585 w 3912423"/>
              <a:gd name="connsiteY0" fmla="*/ 0 h 4353517"/>
              <a:gd name="connsiteX1" fmla="*/ 3912423 w 3912423"/>
              <a:gd name="connsiteY1" fmla="*/ 0 h 4353517"/>
              <a:gd name="connsiteX2" fmla="*/ 3912423 w 3912423"/>
              <a:gd name="connsiteY2" fmla="*/ 4206344 h 4353517"/>
              <a:gd name="connsiteX3" fmla="*/ 1363536 w 3912423"/>
              <a:gd name="connsiteY3" fmla="*/ 4351154 h 4353517"/>
              <a:gd name="connsiteX4" fmla="*/ 518 w 3912423"/>
              <a:gd name="connsiteY4" fmla="*/ 3333207 h 4353517"/>
              <a:gd name="connsiteX5" fmla="*/ 5585 w 3912423"/>
              <a:gd name="connsiteY5" fmla="*/ 0 h 4353517"/>
              <a:gd name="connsiteX0" fmla="*/ 5585 w 3912423"/>
              <a:gd name="connsiteY0" fmla="*/ 0 h 4351280"/>
              <a:gd name="connsiteX1" fmla="*/ 3912423 w 3912423"/>
              <a:gd name="connsiteY1" fmla="*/ 0 h 4351280"/>
              <a:gd name="connsiteX2" fmla="*/ 3912423 w 3912423"/>
              <a:gd name="connsiteY2" fmla="*/ 4206344 h 4351280"/>
              <a:gd name="connsiteX3" fmla="*/ 1363536 w 3912423"/>
              <a:gd name="connsiteY3" fmla="*/ 4351154 h 4351280"/>
              <a:gd name="connsiteX4" fmla="*/ 518 w 3912423"/>
              <a:gd name="connsiteY4" fmla="*/ 3333207 h 4351280"/>
              <a:gd name="connsiteX5" fmla="*/ 5585 w 3912423"/>
              <a:gd name="connsiteY5" fmla="*/ 0 h 4351280"/>
              <a:gd name="connsiteX0" fmla="*/ 12307 w 3912242"/>
              <a:gd name="connsiteY0" fmla="*/ 0 h 5448698"/>
              <a:gd name="connsiteX1" fmla="*/ 3912242 w 3912242"/>
              <a:gd name="connsiteY1" fmla="*/ 1097418 h 5448698"/>
              <a:gd name="connsiteX2" fmla="*/ 3912242 w 3912242"/>
              <a:gd name="connsiteY2" fmla="*/ 5303762 h 5448698"/>
              <a:gd name="connsiteX3" fmla="*/ 1363355 w 3912242"/>
              <a:gd name="connsiteY3" fmla="*/ 5448572 h 5448698"/>
              <a:gd name="connsiteX4" fmla="*/ 337 w 3912242"/>
              <a:gd name="connsiteY4" fmla="*/ 4430625 h 5448698"/>
              <a:gd name="connsiteX5" fmla="*/ 12307 w 3912242"/>
              <a:gd name="connsiteY5" fmla="*/ 0 h 5448698"/>
              <a:gd name="connsiteX0" fmla="*/ 12307 w 3919144"/>
              <a:gd name="connsiteY0" fmla="*/ 0 h 5448698"/>
              <a:gd name="connsiteX1" fmla="*/ 3919144 w 3919144"/>
              <a:gd name="connsiteY1" fmla="*/ 0 h 5448698"/>
              <a:gd name="connsiteX2" fmla="*/ 3912242 w 3919144"/>
              <a:gd name="connsiteY2" fmla="*/ 5303762 h 5448698"/>
              <a:gd name="connsiteX3" fmla="*/ 1363355 w 3919144"/>
              <a:gd name="connsiteY3" fmla="*/ 5448572 h 5448698"/>
              <a:gd name="connsiteX4" fmla="*/ 337 w 3919144"/>
              <a:gd name="connsiteY4" fmla="*/ 4430625 h 5448698"/>
              <a:gd name="connsiteX5" fmla="*/ 12307 w 3919144"/>
              <a:gd name="connsiteY5" fmla="*/ 0 h 5448698"/>
              <a:gd name="connsiteX0" fmla="*/ 12307 w 3919144"/>
              <a:gd name="connsiteY0" fmla="*/ 0 h 5477554"/>
              <a:gd name="connsiteX1" fmla="*/ 3919144 w 3919144"/>
              <a:gd name="connsiteY1" fmla="*/ 0 h 5477554"/>
              <a:gd name="connsiteX2" fmla="*/ 3912242 w 3919144"/>
              <a:gd name="connsiteY2" fmla="*/ 5303762 h 5477554"/>
              <a:gd name="connsiteX3" fmla="*/ 1363355 w 3919144"/>
              <a:gd name="connsiteY3" fmla="*/ 5448572 h 5477554"/>
              <a:gd name="connsiteX4" fmla="*/ 337 w 3919144"/>
              <a:gd name="connsiteY4" fmla="*/ 4430625 h 5477554"/>
              <a:gd name="connsiteX5" fmla="*/ 12307 w 3919144"/>
              <a:gd name="connsiteY5" fmla="*/ 0 h 5477554"/>
              <a:gd name="connsiteX0" fmla="*/ 12307 w 3919144"/>
              <a:gd name="connsiteY0" fmla="*/ 0 h 5477554"/>
              <a:gd name="connsiteX1" fmla="*/ 3919144 w 3919144"/>
              <a:gd name="connsiteY1" fmla="*/ 0 h 5477554"/>
              <a:gd name="connsiteX2" fmla="*/ 3912242 w 3919144"/>
              <a:gd name="connsiteY2" fmla="*/ 5303762 h 5477554"/>
              <a:gd name="connsiteX3" fmla="*/ 1363355 w 3919144"/>
              <a:gd name="connsiteY3" fmla="*/ 5448572 h 5477554"/>
              <a:gd name="connsiteX4" fmla="*/ 337 w 3919144"/>
              <a:gd name="connsiteY4" fmla="*/ 4430625 h 5477554"/>
              <a:gd name="connsiteX5" fmla="*/ 12307 w 3919144"/>
              <a:gd name="connsiteY5" fmla="*/ 0 h 5477554"/>
              <a:gd name="connsiteX0" fmla="*/ 12307 w 3919144"/>
              <a:gd name="connsiteY0" fmla="*/ 0 h 5464404"/>
              <a:gd name="connsiteX1" fmla="*/ 3919144 w 3919144"/>
              <a:gd name="connsiteY1" fmla="*/ 0 h 5464404"/>
              <a:gd name="connsiteX2" fmla="*/ 3912242 w 3919144"/>
              <a:gd name="connsiteY2" fmla="*/ 5303762 h 5464404"/>
              <a:gd name="connsiteX3" fmla="*/ 1363355 w 3919144"/>
              <a:gd name="connsiteY3" fmla="*/ 5448572 h 5464404"/>
              <a:gd name="connsiteX4" fmla="*/ 337 w 3919144"/>
              <a:gd name="connsiteY4" fmla="*/ 4430625 h 5464404"/>
              <a:gd name="connsiteX5" fmla="*/ 12307 w 3919144"/>
              <a:gd name="connsiteY5" fmla="*/ 0 h 5464404"/>
              <a:gd name="connsiteX0" fmla="*/ 12307 w 3919144"/>
              <a:gd name="connsiteY0" fmla="*/ 0 h 5454357"/>
              <a:gd name="connsiteX1" fmla="*/ 3919144 w 3919144"/>
              <a:gd name="connsiteY1" fmla="*/ 0 h 5454357"/>
              <a:gd name="connsiteX2" fmla="*/ 3912242 w 3919144"/>
              <a:gd name="connsiteY2" fmla="*/ 5303762 h 5454357"/>
              <a:gd name="connsiteX3" fmla="*/ 1363355 w 3919144"/>
              <a:gd name="connsiteY3" fmla="*/ 5448572 h 5454357"/>
              <a:gd name="connsiteX4" fmla="*/ 337 w 3919144"/>
              <a:gd name="connsiteY4" fmla="*/ 4430625 h 5454357"/>
              <a:gd name="connsiteX5" fmla="*/ 12307 w 3919144"/>
              <a:gd name="connsiteY5" fmla="*/ 0 h 5454357"/>
              <a:gd name="connsiteX0" fmla="*/ 12307 w 3919144"/>
              <a:gd name="connsiteY0" fmla="*/ 0 h 5489165"/>
              <a:gd name="connsiteX1" fmla="*/ 3919144 w 3919144"/>
              <a:gd name="connsiteY1" fmla="*/ 0 h 5489165"/>
              <a:gd name="connsiteX2" fmla="*/ 3912242 w 3919144"/>
              <a:gd name="connsiteY2" fmla="*/ 5303762 h 5489165"/>
              <a:gd name="connsiteX3" fmla="*/ 1356338 w 3919144"/>
              <a:gd name="connsiteY3" fmla="*/ 5483656 h 5489165"/>
              <a:gd name="connsiteX4" fmla="*/ 337 w 3919144"/>
              <a:gd name="connsiteY4" fmla="*/ 4430625 h 5489165"/>
              <a:gd name="connsiteX5" fmla="*/ 12307 w 3919144"/>
              <a:gd name="connsiteY5" fmla="*/ 0 h 5489165"/>
              <a:gd name="connsiteX0" fmla="*/ 5477 w 3912314"/>
              <a:gd name="connsiteY0" fmla="*/ 0 h 5488356"/>
              <a:gd name="connsiteX1" fmla="*/ 3912314 w 3912314"/>
              <a:gd name="connsiteY1" fmla="*/ 0 h 5488356"/>
              <a:gd name="connsiteX2" fmla="*/ 3905412 w 3912314"/>
              <a:gd name="connsiteY2" fmla="*/ 5303762 h 5488356"/>
              <a:gd name="connsiteX3" fmla="*/ 1349508 w 3912314"/>
              <a:gd name="connsiteY3" fmla="*/ 5483656 h 5488356"/>
              <a:gd name="connsiteX4" fmla="*/ 523 w 3912314"/>
              <a:gd name="connsiteY4" fmla="*/ 4304323 h 5488356"/>
              <a:gd name="connsiteX5" fmla="*/ 5477 w 3912314"/>
              <a:gd name="connsiteY5" fmla="*/ 0 h 5488356"/>
              <a:gd name="connsiteX0" fmla="*/ 5477 w 3912314"/>
              <a:gd name="connsiteY0" fmla="*/ 0 h 5488356"/>
              <a:gd name="connsiteX1" fmla="*/ 3912314 w 3912314"/>
              <a:gd name="connsiteY1" fmla="*/ 0 h 5488356"/>
              <a:gd name="connsiteX2" fmla="*/ 3905412 w 3912314"/>
              <a:gd name="connsiteY2" fmla="*/ 5303762 h 5488356"/>
              <a:gd name="connsiteX3" fmla="*/ 1181117 w 3912314"/>
              <a:gd name="connsiteY3" fmla="*/ 5483656 h 5488356"/>
              <a:gd name="connsiteX4" fmla="*/ 523 w 3912314"/>
              <a:gd name="connsiteY4" fmla="*/ 4304323 h 5488356"/>
              <a:gd name="connsiteX5" fmla="*/ 5477 w 3912314"/>
              <a:gd name="connsiteY5" fmla="*/ 0 h 5488356"/>
              <a:gd name="connsiteX0" fmla="*/ 5477 w 3912314"/>
              <a:gd name="connsiteY0" fmla="*/ 0 h 5488594"/>
              <a:gd name="connsiteX1" fmla="*/ 3912314 w 3912314"/>
              <a:gd name="connsiteY1" fmla="*/ 0 h 5488594"/>
              <a:gd name="connsiteX2" fmla="*/ 3905412 w 3912314"/>
              <a:gd name="connsiteY2" fmla="*/ 5303762 h 5488594"/>
              <a:gd name="connsiteX3" fmla="*/ 1181117 w 3912314"/>
              <a:gd name="connsiteY3" fmla="*/ 5483656 h 5488594"/>
              <a:gd name="connsiteX4" fmla="*/ 523 w 3912314"/>
              <a:gd name="connsiteY4" fmla="*/ 4304323 h 5488594"/>
              <a:gd name="connsiteX5" fmla="*/ 5477 w 3912314"/>
              <a:gd name="connsiteY5" fmla="*/ 0 h 5488594"/>
              <a:gd name="connsiteX0" fmla="*/ 5477 w 3912314"/>
              <a:gd name="connsiteY0" fmla="*/ 0 h 5489007"/>
              <a:gd name="connsiteX1" fmla="*/ 3912314 w 3912314"/>
              <a:gd name="connsiteY1" fmla="*/ 0 h 5489007"/>
              <a:gd name="connsiteX2" fmla="*/ 3905412 w 3912314"/>
              <a:gd name="connsiteY2" fmla="*/ 5303762 h 5489007"/>
              <a:gd name="connsiteX3" fmla="*/ 1181117 w 3912314"/>
              <a:gd name="connsiteY3" fmla="*/ 5483656 h 5489007"/>
              <a:gd name="connsiteX4" fmla="*/ 523 w 3912314"/>
              <a:gd name="connsiteY4" fmla="*/ 4367474 h 5489007"/>
              <a:gd name="connsiteX5" fmla="*/ 5477 w 3912314"/>
              <a:gd name="connsiteY5" fmla="*/ 0 h 5489007"/>
              <a:gd name="connsiteX0" fmla="*/ 5477 w 3912314"/>
              <a:gd name="connsiteY0" fmla="*/ 0 h 5488518"/>
              <a:gd name="connsiteX1" fmla="*/ 3912314 w 3912314"/>
              <a:gd name="connsiteY1" fmla="*/ 0 h 5488518"/>
              <a:gd name="connsiteX2" fmla="*/ 3905412 w 3912314"/>
              <a:gd name="connsiteY2" fmla="*/ 5303762 h 5488518"/>
              <a:gd name="connsiteX3" fmla="*/ 1181117 w 3912314"/>
              <a:gd name="connsiteY3" fmla="*/ 5483656 h 5488518"/>
              <a:gd name="connsiteX4" fmla="*/ 523 w 3912314"/>
              <a:gd name="connsiteY4" fmla="*/ 4367474 h 5488518"/>
              <a:gd name="connsiteX5" fmla="*/ 5477 w 3912314"/>
              <a:gd name="connsiteY5" fmla="*/ 0 h 5488518"/>
              <a:gd name="connsiteX0" fmla="*/ 63735 w 3911885"/>
              <a:gd name="connsiteY0" fmla="*/ 0 h 5496984"/>
              <a:gd name="connsiteX1" fmla="*/ 3911885 w 3911885"/>
              <a:gd name="connsiteY1" fmla="*/ 8466 h 5496984"/>
              <a:gd name="connsiteX2" fmla="*/ 3904983 w 3911885"/>
              <a:gd name="connsiteY2" fmla="*/ 5312228 h 5496984"/>
              <a:gd name="connsiteX3" fmla="*/ 1180688 w 3911885"/>
              <a:gd name="connsiteY3" fmla="*/ 5492122 h 5496984"/>
              <a:gd name="connsiteX4" fmla="*/ 94 w 3911885"/>
              <a:gd name="connsiteY4" fmla="*/ 4375940 h 5496984"/>
              <a:gd name="connsiteX5" fmla="*/ 63735 w 3911885"/>
              <a:gd name="connsiteY5" fmla="*/ 0 h 549698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1825"/>
              <a:gd name="connsiteY0" fmla="*/ 0 h 5496934"/>
              <a:gd name="connsiteX1" fmla="*/ 3860773 w 3861825"/>
              <a:gd name="connsiteY1" fmla="*/ 8466 h 5496934"/>
              <a:gd name="connsiteX2" fmla="*/ 3861208 w 3861825"/>
              <a:gd name="connsiteY2" fmla="*/ 5278361 h 5496934"/>
              <a:gd name="connsiteX3" fmla="*/ 1129576 w 3861825"/>
              <a:gd name="connsiteY3" fmla="*/ 5492122 h 5496934"/>
              <a:gd name="connsiteX4" fmla="*/ 332 w 3861825"/>
              <a:gd name="connsiteY4" fmla="*/ 4367473 h 5496934"/>
              <a:gd name="connsiteX5" fmla="*/ 12623 w 3861825"/>
              <a:gd name="connsiteY5" fmla="*/ 0 h 5496934"/>
              <a:gd name="connsiteX0" fmla="*/ 12623 w 3861220"/>
              <a:gd name="connsiteY0" fmla="*/ 0 h 5496934"/>
              <a:gd name="connsiteX1" fmla="*/ 3552666 w 3861220"/>
              <a:gd name="connsiteY1" fmla="*/ 8466 h 5496934"/>
              <a:gd name="connsiteX2" fmla="*/ 3861208 w 3861220"/>
              <a:gd name="connsiteY2" fmla="*/ 5278361 h 5496934"/>
              <a:gd name="connsiteX3" fmla="*/ 1129576 w 3861220"/>
              <a:gd name="connsiteY3" fmla="*/ 5492122 h 5496934"/>
              <a:gd name="connsiteX4" fmla="*/ 332 w 3861220"/>
              <a:gd name="connsiteY4" fmla="*/ 4367473 h 5496934"/>
              <a:gd name="connsiteX5" fmla="*/ 12623 w 3861220"/>
              <a:gd name="connsiteY5" fmla="*/ 0 h 5496934"/>
              <a:gd name="connsiteX0" fmla="*/ 12623 w 3641173"/>
              <a:gd name="connsiteY0" fmla="*/ 0 h 5496934"/>
              <a:gd name="connsiteX1" fmla="*/ 3552666 w 3641173"/>
              <a:gd name="connsiteY1" fmla="*/ 8466 h 5496934"/>
              <a:gd name="connsiteX2" fmla="*/ 3641132 w 3641173"/>
              <a:gd name="connsiteY2" fmla="*/ 5291061 h 5496934"/>
              <a:gd name="connsiteX3" fmla="*/ 1129576 w 3641173"/>
              <a:gd name="connsiteY3" fmla="*/ 5492122 h 5496934"/>
              <a:gd name="connsiteX4" fmla="*/ 332 w 3641173"/>
              <a:gd name="connsiteY4" fmla="*/ 4367473 h 5496934"/>
              <a:gd name="connsiteX5" fmla="*/ 12623 w 3641173"/>
              <a:gd name="connsiteY5" fmla="*/ 0 h 5496934"/>
              <a:gd name="connsiteX0" fmla="*/ 12623 w 3619179"/>
              <a:gd name="connsiteY0" fmla="*/ 0 h 5496934"/>
              <a:gd name="connsiteX1" fmla="*/ 3552666 w 3619179"/>
              <a:gd name="connsiteY1" fmla="*/ 8466 h 5496934"/>
              <a:gd name="connsiteX2" fmla="*/ 3619125 w 3619179"/>
              <a:gd name="connsiteY2" fmla="*/ 5278361 h 5496934"/>
              <a:gd name="connsiteX3" fmla="*/ 1129576 w 3619179"/>
              <a:gd name="connsiteY3" fmla="*/ 5492122 h 5496934"/>
              <a:gd name="connsiteX4" fmla="*/ 332 w 3619179"/>
              <a:gd name="connsiteY4" fmla="*/ 4367473 h 5496934"/>
              <a:gd name="connsiteX5" fmla="*/ 12623 w 3619179"/>
              <a:gd name="connsiteY5" fmla="*/ 0 h 5496934"/>
              <a:gd name="connsiteX0" fmla="*/ 12623 w 3619179"/>
              <a:gd name="connsiteY0" fmla="*/ 0 h 5496934"/>
              <a:gd name="connsiteX1" fmla="*/ 3552666 w 3619179"/>
              <a:gd name="connsiteY1" fmla="*/ 8466 h 5496934"/>
              <a:gd name="connsiteX2" fmla="*/ 3619125 w 3619179"/>
              <a:gd name="connsiteY2" fmla="*/ 5278361 h 5496934"/>
              <a:gd name="connsiteX3" fmla="*/ 1129576 w 3619179"/>
              <a:gd name="connsiteY3" fmla="*/ 5492122 h 5496934"/>
              <a:gd name="connsiteX4" fmla="*/ 332 w 3619179"/>
              <a:gd name="connsiteY4" fmla="*/ 4367473 h 5496934"/>
              <a:gd name="connsiteX5" fmla="*/ 12623 w 3619179"/>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84308"/>
              <a:gd name="connsiteX1" fmla="*/ 3607686 w 3619351"/>
              <a:gd name="connsiteY1" fmla="*/ 8466 h 5484308"/>
              <a:gd name="connsiteX2" fmla="*/ 3619125 w 3619351"/>
              <a:gd name="connsiteY2" fmla="*/ 5278361 h 5484308"/>
              <a:gd name="connsiteX3" fmla="*/ 1173592 w 3619351"/>
              <a:gd name="connsiteY3" fmla="*/ 5479422 h 5484308"/>
              <a:gd name="connsiteX4" fmla="*/ 332 w 3619351"/>
              <a:gd name="connsiteY4" fmla="*/ 4367473 h 5484308"/>
              <a:gd name="connsiteX5" fmla="*/ 12623 w 3619351"/>
              <a:gd name="connsiteY5" fmla="*/ 0 h 5484308"/>
              <a:gd name="connsiteX0" fmla="*/ 12623 w 3619351"/>
              <a:gd name="connsiteY0" fmla="*/ 0 h 5459064"/>
              <a:gd name="connsiteX1" fmla="*/ 3607686 w 3619351"/>
              <a:gd name="connsiteY1" fmla="*/ 8466 h 5459064"/>
              <a:gd name="connsiteX2" fmla="*/ 3619125 w 3619351"/>
              <a:gd name="connsiteY2" fmla="*/ 5278361 h 5459064"/>
              <a:gd name="connsiteX3" fmla="*/ 1096565 w 3619351"/>
              <a:gd name="connsiteY3" fmla="*/ 5454022 h 5459064"/>
              <a:gd name="connsiteX4" fmla="*/ 332 w 3619351"/>
              <a:gd name="connsiteY4" fmla="*/ 4367473 h 5459064"/>
              <a:gd name="connsiteX5" fmla="*/ 12623 w 3619351"/>
              <a:gd name="connsiteY5" fmla="*/ 0 h 5459064"/>
              <a:gd name="connsiteX0" fmla="*/ 12623 w 3619351"/>
              <a:gd name="connsiteY0" fmla="*/ 0 h 5459064"/>
              <a:gd name="connsiteX1" fmla="*/ 3607686 w 3619351"/>
              <a:gd name="connsiteY1" fmla="*/ 8466 h 5459064"/>
              <a:gd name="connsiteX2" fmla="*/ 3619125 w 3619351"/>
              <a:gd name="connsiteY2" fmla="*/ 5278361 h 5459064"/>
              <a:gd name="connsiteX3" fmla="*/ 1140580 w 3619351"/>
              <a:gd name="connsiteY3" fmla="*/ 5454022 h 5459064"/>
              <a:gd name="connsiteX4" fmla="*/ 332 w 3619351"/>
              <a:gd name="connsiteY4" fmla="*/ 4367473 h 5459064"/>
              <a:gd name="connsiteX5" fmla="*/ 12623 w 3619351"/>
              <a:gd name="connsiteY5" fmla="*/ 0 h 5459064"/>
              <a:gd name="connsiteX0" fmla="*/ 12623 w 3619351"/>
              <a:gd name="connsiteY0" fmla="*/ 0 h 5459064"/>
              <a:gd name="connsiteX1" fmla="*/ 3607686 w 3619351"/>
              <a:gd name="connsiteY1" fmla="*/ 8466 h 5459064"/>
              <a:gd name="connsiteX2" fmla="*/ 3619125 w 3619351"/>
              <a:gd name="connsiteY2" fmla="*/ 5259311 h 5459064"/>
              <a:gd name="connsiteX3" fmla="*/ 1140580 w 3619351"/>
              <a:gd name="connsiteY3" fmla="*/ 5454022 h 5459064"/>
              <a:gd name="connsiteX4" fmla="*/ 332 w 3619351"/>
              <a:gd name="connsiteY4" fmla="*/ 4367473 h 5459064"/>
              <a:gd name="connsiteX5" fmla="*/ 12623 w 3619351"/>
              <a:gd name="connsiteY5" fmla="*/ 0 h 54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351" h="5459064">
                <a:moveTo>
                  <a:pt x="12623" y="0"/>
                </a:moveTo>
                <a:lnTo>
                  <a:pt x="3607686" y="8466"/>
                </a:lnTo>
                <a:cubicBezTo>
                  <a:pt x="3605385" y="1776387"/>
                  <a:pt x="3621426" y="3491390"/>
                  <a:pt x="3619125" y="5259311"/>
                </a:cubicBezTo>
                <a:lnTo>
                  <a:pt x="1140580" y="5454022"/>
                </a:lnTo>
                <a:cubicBezTo>
                  <a:pt x="233260" y="5527045"/>
                  <a:pt x="1814" y="4789520"/>
                  <a:pt x="332" y="4367473"/>
                </a:cubicBezTo>
                <a:cubicBezTo>
                  <a:pt x="-2656" y="2491017"/>
                  <a:pt x="15611" y="1859523"/>
                  <a:pt x="12623" y="0"/>
                </a:cubicBezTo>
                <a:close/>
              </a:path>
            </a:pathLst>
          </a:custGeom>
          <a:solidFill>
            <a:schemeClr val="bg1">
              <a:lumMod val="85000"/>
            </a:schemeClr>
          </a:solidFill>
          <a:effectLst/>
        </p:spPr>
        <p:txBody>
          <a:bodyPr/>
          <a:lstStyle>
            <a:lvl1pPr algn="ctr">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Place image here</a:t>
            </a: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4"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Tree>
    <p:extLst>
      <p:ext uri="{BB962C8B-B14F-4D97-AF65-F5344CB8AC3E}">
        <p14:creationId xmlns:p14="http://schemas.microsoft.com/office/powerpoint/2010/main" val="429077758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3768100" y="261999"/>
            <a:ext cx="4937895"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3850923" y="1031025"/>
            <a:ext cx="4861277"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900" dirty="0">
              <a:solidFill>
                <a:schemeClr val="bg1"/>
              </a:solidFill>
              <a:latin typeface="+mn-lt"/>
            </a:endParaRPr>
          </a:p>
        </p:txBody>
      </p:sp>
      <p:sp>
        <p:nvSpPr>
          <p:cNvPr id="10" name="Bildplatzhalter 2"/>
          <p:cNvSpPr>
            <a:spLocks noGrp="1"/>
          </p:cNvSpPr>
          <p:nvPr>
            <p:ph type="pic" sz="quarter" idx="16" hasCustomPrompt="1"/>
          </p:nvPr>
        </p:nvSpPr>
        <p:spPr>
          <a:xfrm flipH="1">
            <a:off x="-8467" y="-30384"/>
            <a:ext cx="3436226" cy="4490655"/>
          </a:xfrm>
          <a:custGeom>
            <a:avLst/>
            <a:gdLst>
              <a:gd name="connsiteX0" fmla="*/ 0 w 3906838"/>
              <a:gd name="connsiteY0" fmla="*/ 0 h 6215063"/>
              <a:gd name="connsiteX1" fmla="*/ 3906838 w 3906838"/>
              <a:gd name="connsiteY1" fmla="*/ 0 h 6215063"/>
              <a:gd name="connsiteX2" fmla="*/ 3906838 w 3906838"/>
              <a:gd name="connsiteY2" fmla="*/ 6215063 h 6215063"/>
              <a:gd name="connsiteX3" fmla="*/ 0 w 3906838"/>
              <a:gd name="connsiteY3" fmla="*/ 6215063 h 6215063"/>
              <a:gd name="connsiteX4" fmla="*/ 0 w 3906838"/>
              <a:gd name="connsiteY4" fmla="*/ 0 h 6215063"/>
              <a:gd name="connsiteX0" fmla="*/ 0 w 3906838"/>
              <a:gd name="connsiteY0" fmla="*/ 0 h 6215063"/>
              <a:gd name="connsiteX1" fmla="*/ 3906838 w 3906838"/>
              <a:gd name="connsiteY1" fmla="*/ 0 h 6215063"/>
              <a:gd name="connsiteX2" fmla="*/ 3906838 w 3906838"/>
              <a:gd name="connsiteY2" fmla="*/ 6215063 h 6215063"/>
              <a:gd name="connsiteX3" fmla="*/ 8965 w 3906838"/>
              <a:gd name="connsiteY3" fmla="*/ 5578569 h 6215063"/>
              <a:gd name="connsiteX4" fmla="*/ 0 w 3906838"/>
              <a:gd name="connsiteY4" fmla="*/ 0 h 6215063"/>
              <a:gd name="connsiteX0" fmla="*/ 0 w 3906838"/>
              <a:gd name="connsiteY0" fmla="*/ 0 h 6215063"/>
              <a:gd name="connsiteX1" fmla="*/ 3906838 w 3906838"/>
              <a:gd name="connsiteY1" fmla="*/ 0 h 6215063"/>
              <a:gd name="connsiteX2" fmla="*/ 3906838 w 3906838"/>
              <a:gd name="connsiteY2" fmla="*/ 6215063 h 6215063"/>
              <a:gd name="connsiteX3" fmla="*/ 8965 w 3906838"/>
              <a:gd name="connsiteY3" fmla="*/ 5578569 h 6215063"/>
              <a:gd name="connsiteX4" fmla="*/ 0 w 3906838"/>
              <a:gd name="connsiteY4" fmla="*/ 0 h 6215063"/>
              <a:gd name="connsiteX0" fmla="*/ 0 w 3906838"/>
              <a:gd name="connsiteY0" fmla="*/ 0 h 6686717"/>
              <a:gd name="connsiteX1" fmla="*/ 3906838 w 3906838"/>
              <a:gd name="connsiteY1" fmla="*/ 0 h 6686717"/>
              <a:gd name="connsiteX2" fmla="*/ 3906838 w 3906838"/>
              <a:gd name="connsiteY2" fmla="*/ 6215063 h 6686717"/>
              <a:gd name="connsiteX3" fmla="*/ 1470212 w 3906838"/>
              <a:gd name="connsiteY3" fmla="*/ 6217024 h 6686717"/>
              <a:gd name="connsiteX4" fmla="*/ 8965 w 3906838"/>
              <a:gd name="connsiteY4" fmla="*/ 5578569 h 6686717"/>
              <a:gd name="connsiteX5" fmla="*/ 0 w 3906838"/>
              <a:gd name="connsiteY5" fmla="*/ 0 h 6686717"/>
              <a:gd name="connsiteX0" fmla="*/ 0 w 3906838"/>
              <a:gd name="connsiteY0" fmla="*/ 0 h 6570016"/>
              <a:gd name="connsiteX1" fmla="*/ 3906838 w 3906838"/>
              <a:gd name="connsiteY1" fmla="*/ 0 h 6570016"/>
              <a:gd name="connsiteX2" fmla="*/ 3906838 w 3906838"/>
              <a:gd name="connsiteY2" fmla="*/ 6044733 h 6570016"/>
              <a:gd name="connsiteX3" fmla="*/ 1470212 w 3906838"/>
              <a:gd name="connsiteY3" fmla="*/ 6217024 h 6570016"/>
              <a:gd name="connsiteX4" fmla="*/ 8965 w 3906838"/>
              <a:gd name="connsiteY4" fmla="*/ 5578569 h 6570016"/>
              <a:gd name="connsiteX5" fmla="*/ 0 w 3906838"/>
              <a:gd name="connsiteY5" fmla="*/ 0 h 6570016"/>
              <a:gd name="connsiteX0" fmla="*/ 0 w 3906838"/>
              <a:gd name="connsiteY0" fmla="*/ 0 h 6247228"/>
              <a:gd name="connsiteX1" fmla="*/ 3906838 w 3906838"/>
              <a:gd name="connsiteY1" fmla="*/ 0 h 6247228"/>
              <a:gd name="connsiteX2" fmla="*/ 3906838 w 3906838"/>
              <a:gd name="connsiteY2" fmla="*/ 6044733 h 6247228"/>
              <a:gd name="connsiteX3" fmla="*/ 1470212 w 3906838"/>
              <a:gd name="connsiteY3" fmla="*/ 6217024 h 6247228"/>
              <a:gd name="connsiteX4" fmla="*/ 8965 w 3906838"/>
              <a:gd name="connsiteY4" fmla="*/ 5578569 h 6247228"/>
              <a:gd name="connsiteX5" fmla="*/ 0 w 3906838"/>
              <a:gd name="connsiteY5" fmla="*/ 0 h 6247228"/>
              <a:gd name="connsiteX0" fmla="*/ 0 w 3906838"/>
              <a:gd name="connsiteY0" fmla="*/ 0 h 6237932"/>
              <a:gd name="connsiteX1" fmla="*/ 3906838 w 3906838"/>
              <a:gd name="connsiteY1" fmla="*/ 0 h 6237932"/>
              <a:gd name="connsiteX2" fmla="*/ 3906838 w 3906838"/>
              <a:gd name="connsiteY2" fmla="*/ 6044733 h 6237932"/>
              <a:gd name="connsiteX3" fmla="*/ 1470212 w 3906838"/>
              <a:gd name="connsiteY3" fmla="*/ 6217024 h 6237932"/>
              <a:gd name="connsiteX4" fmla="*/ 8965 w 3906838"/>
              <a:gd name="connsiteY4" fmla="*/ 5578569 h 6237932"/>
              <a:gd name="connsiteX5" fmla="*/ 0 w 3906838"/>
              <a:gd name="connsiteY5" fmla="*/ 0 h 6237932"/>
              <a:gd name="connsiteX0" fmla="*/ 0 w 3906838"/>
              <a:gd name="connsiteY0" fmla="*/ 0 h 6288499"/>
              <a:gd name="connsiteX1" fmla="*/ 3906838 w 3906838"/>
              <a:gd name="connsiteY1" fmla="*/ 0 h 6288499"/>
              <a:gd name="connsiteX2" fmla="*/ 3906838 w 3906838"/>
              <a:gd name="connsiteY2" fmla="*/ 6044733 h 6288499"/>
              <a:gd name="connsiteX3" fmla="*/ 1470212 w 3906838"/>
              <a:gd name="connsiteY3" fmla="*/ 6217024 h 6288499"/>
              <a:gd name="connsiteX4" fmla="*/ 8965 w 3906838"/>
              <a:gd name="connsiteY4" fmla="*/ 5578569 h 6288499"/>
              <a:gd name="connsiteX5" fmla="*/ 0 w 3906838"/>
              <a:gd name="connsiteY5" fmla="*/ 0 h 6288499"/>
              <a:gd name="connsiteX0" fmla="*/ 0 w 3906838"/>
              <a:gd name="connsiteY0" fmla="*/ 0 h 6228384"/>
              <a:gd name="connsiteX1" fmla="*/ 3906838 w 3906838"/>
              <a:gd name="connsiteY1" fmla="*/ 0 h 6228384"/>
              <a:gd name="connsiteX2" fmla="*/ 3906838 w 3906838"/>
              <a:gd name="connsiteY2" fmla="*/ 6044733 h 6228384"/>
              <a:gd name="connsiteX3" fmla="*/ 1470212 w 3906838"/>
              <a:gd name="connsiteY3" fmla="*/ 6217024 h 6228384"/>
              <a:gd name="connsiteX4" fmla="*/ 8965 w 3906838"/>
              <a:gd name="connsiteY4" fmla="*/ 5578569 h 6228384"/>
              <a:gd name="connsiteX5" fmla="*/ 0 w 3906838"/>
              <a:gd name="connsiteY5" fmla="*/ 0 h 6228384"/>
              <a:gd name="connsiteX0" fmla="*/ 0 w 3906838"/>
              <a:gd name="connsiteY0" fmla="*/ 0 h 6228384"/>
              <a:gd name="connsiteX1" fmla="*/ 3906838 w 3906838"/>
              <a:gd name="connsiteY1" fmla="*/ 0 h 6228384"/>
              <a:gd name="connsiteX2" fmla="*/ 3906838 w 3906838"/>
              <a:gd name="connsiteY2" fmla="*/ 6044733 h 6228384"/>
              <a:gd name="connsiteX3" fmla="*/ 1470212 w 3906838"/>
              <a:gd name="connsiteY3" fmla="*/ 6217024 h 6228384"/>
              <a:gd name="connsiteX4" fmla="*/ 8965 w 3906838"/>
              <a:gd name="connsiteY4" fmla="*/ 5578569 h 6228384"/>
              <a:gd name="connsiteX5" fmla="*/ 0 w 3906838"/>
              <a:gd name="connsiteY5" fmla="*/ 0 h 6228384"/>
              <a:gd name="connsiteX0" fmla="*/ 0 w 3906838"/>
              <a:gd name="connsiteY0" fmla="*/ 0 h 6216969"/>
              <a:gd name="connsiteX1" fmla="*/ 3906838 w 3906838"/>
              <a:gd name="connsiteY1" fmla="*/ 0 h 6216969"/>
              <a:gd name="connsiteX2" fmla="*/ 3906838 w 3906838"/>
              <a:gd name="connsiteY2" fmla="*/ 6044733 h 6216969"/>
              <a:gd name="connsiteX3" fmla="*/ 1470212 w 3906838"/>
              <a:gd name="connsiteY3" fmla="*/ 6203577 h 6216969"/>
              <a:gd name="connsiteX4" fmla="*/ 8965 w 3906838"/>
              <a:gd name="connsiteY4" fmla="*/ 5578569 h 6216969"/>
              <a:gd name="connsiteX5" fmla="*/ 0 w 3906838"/>
              <a:gd name="connsiteY5" fmla="*/ 0 h 6216969"/>
              <a:gd name="connsiteX0" fmla="*/ 0 w 3906838"/>
              <a:gd name="connsiteY0" fmla="*/ 0 h 6220783"/>
              <a:gd name="connsiteX1" fmla="*/ 3906838 w 3906838"/>
              <a:gd name="connsiteY1" fmla="*/ 0 h 6220783"/>
              <a:gd name="connsiteX2" fmla="*/ 3906838 w 3906838"/>
              <a:gd name="connsiteY2" fmla="*/ 6044733 h 6220783"/>
              <a:gd name="connsiteX3" fmla="*/ 1470212 w 3906838"/>
              <a:gd name="connsiteY3" fmla="*/ 6203577 h 6220783"/>
              <a:gd name="connsiteX4" fmla="*/ 8965 w 3906838"/>
              <a:gd name="connsiteY4" fmla="*/ 5578569 h 6220783"/>
              <a:gd name="connsiteX5" fmla="*/ 0 w 3906838"/>
              <a:gd name="connsiteY5" fmla="*/ 0 h 6220783"/>
              <a:gd name="connsiteX0" fmla="*/ 0 w 3906838"/>
              <a:gd name="connsiteY0" fmla="*/ 0 h 6203774"/>
              <a:gd name="connsiteX1" fmla="*/ 3906838 w 3906838"/>
              <a:gd name="connsiteY1" fmla="*/ 0 h 6203774"/>
              <a:gd name="connsiteX2" fmla="*/ 3906838 w 3906838"/>
              <a:gd name="connsiteY2" fmla="*/ 6044733 h 6203774"/>
              <a:gd name="connsiteX3" fmla="*/ 1470212 w 3906838"/>
              <a:gd name="connsiteY3" fmla="*/ 6203577 h 6203774"/>
              <a:gd name="connsiteX4" fmla="*/ 8965 w 3906838"/>
              <a:gd name="connsiteY4" fmla="*/ 3333207 h 6203774"/>
              <a:gd name="connsiteX5" fmla="*/ 0 w 3906838"/>
              <a:gd name="connsiteY5" fmla="*/ 0 h 6203774"/>
              <a:gd name="connsiteX0" fmla="*/ 5585 w 3912423"/>
              <a:gd name="connsiteY0" fmla="*/ 0 h 6203774"/>
              <a:gd name="connsiteX1" fmla="*/ 3912423 w 3912423"/>
              <a:gd name="connsiteY1" fmla="*/ 0 h 6203774"/>
              <a:gd name="connsiteX2" fmla="*/ 3912423 w 3912423"/>
              <a:gd name="connsiteY2" fmla="*/ 6044733 h 6203774"/>
              <a:gd name="connsiteX3" fmla="*/ 1475797 w 3912423"/>
              <a:gd name="connsiteY3" fmla="*/ 6203577 h 6203774"/>
              <a:gd name="connsiteX4" fmla="*/ 518 w 3912423"/>
              <a:gd name="connsiteY4" fmla="*/ 3333207 h 6203774"/>
              <a:gd name="connsiteX5" fmla="*/ 5585 w 3912423"/>
              <a:gd name="connsiteY5" fmla="*/ 0 h 6203774"/>
              <a:gd name="connsiteX0" fmla="*/ 5585 w 3912423"/>
              <a:gd name="connsiteY0" fmla="*/ 0 h 6044733"/>
              <a:gd name="connsiteX1" fmla="*/ 3912423 w 3912423"/>
              <a:gd name="connsiteY1" fmla="*/ 0 h 6044733"/>
              <a:gd name="connsiteX2" fmla="*/ 3912423 w 3912423"/>
              <a:gd name="connsiteY2" fmla="*/ 6044733 h 6044733"/>
              <a:gd name="connsiteX3" fmla="*/ 1363536 w 3912423"/>
              <a:gd name="connsiteY3" fmla="*/ 4351154 h 6044733"/>
              <a:gd name="connsiteX4" fmla="*/ 518 w 3912423"/>
              <a:gd name="connsiteY4" fmla="*/ 3333207 h 6044733"/>
              <a:gd name="connsiteX5" fmla="*/ 5585 w 3912423"/>
              <a:gd name="connsiteY5" fmla="*/ 0 h 6044733"/>
              <a:gd name="connsiteX0" fmla="*/ 5585 w 3912423"/>
              <a:gd name="connsiteY0" fmla="*/ 0 h 4352483"/>
              <a:gd name="connsiteX1" fmla="*/ 3912423 w 3912423"/>
              <a:gd name="connsiteY1" fmla="*/ 0 h 4352483"/>
              <a:gd name="connsiteX2" fmla="*/ 3912423 w 3912423"/>
              <a:gd name="connsiteY2" fmla="*/ 4206344 h 4352483"/>
              <a:gd name="connsiteX3" fmla="*/ 1363536 w 3912423"/>
              <a:gd name="connsiteY3" fmla="*/ 4351154 h 4352483"/>
              <a:gd name="connsiteX4" fmla="*/ 518 w 3912423"/>
              <a:gd name="connsiteY4" fmla="*/ 3333207 h 4352483"/>
              <a:gd name="connsiteX5" fmla="*/ 5585 w 3912423"/>
              <a:gd name="connsiteY5" fmla="*/ 0 h 4352483"/>
              <a:gd name="connsiteX0" fmla="*/ 5585 w 3912423"/>
              <a:gd name="connsiteY0" fmla="*/ 0 h 4353284"/>
              <a:gd name="connsiteX1" fmla="*/ 3912423 w 3912423"/>
              <a:gd name="connsiteY1" fmla="*/ 0 h 4353284"/>
              <a:gd name="connsiteX2" fmla="*/ 3912423 w 3912423"/>
              <a:gd name="connsiteY2" fmla="*/ 4206344 h 4353284"/>
              <a:gd name="connsiteX3" fmla="*/ 1363536 w 3912423"/>
              <a:gd name="connsiteY3" fmla="*/ 4351154 h 4353284"/>
              <a:gd name="connsiteX4" fmla="*/ 518 w 3912423"/>
              <a:gd name="connsiteY4" fmla="*/ 3333207 h 4353284"/>
              <a:gd name="connsiteX5" fmla="*/ 5585 w 3912423"/>
              <a:gd name="connsiteY5" fmla="*/ 0 h 4353284"/>
              <a:gd name="connsiteX0" fmla="*/ 5585 w 3912423"/>
              <a:gd name="connsiteY0" fmla="*/ 0 h 4352742"/>
              <a:gd name="connsiteX1" fmla="*/ 3912423 w 3912423"/>
              <a:gd name="connsiteY1" fmla="*/ 0 h 4352742"/>
              <a:gd name="connsiteX2" fmla="*/ 3912423 w 3912423"/>
              <a:gd name="connsiteY2" fmla="*/ 4206344 h 4352742"/>
              <a:gd name="connsiteX3" fmla="*/ 1363536 w 3912423"/>
              <a:gd name="connsiteY3" fmla="*/ 4351154 h 4352742"/>
              <a:gd name="connsiteX4" fmla="*/ 518 w 3912423"/>
              <a:gd name="connsiteY4" fmla="*/ 3333207 h 4352742"/>
              <a:gd name="connsiteX5" fmla="*/ 5585 w 3912423"/>
              <a:gd name="connsiteY5" fmla="*/ 0 h 4352742"/>
              <a:gd name="connsiteX0" fmla="*/ 5585 w 3912423"/>
              <a:gd name="connsiteY0" fmla="*/ 0 h 4354327"/>
              <a:gd name="connsiteX1" fmla="*/ 3912423 w 3912423"/>
              <a:gd name="connsiteY1" fmla="*/ 0 h 4354327"/>
              <a:gd name="connsiteX2" fmla="*/ 3912423 w 3912423"/>
              <a:gd name="connsiteY2" fmla="*/ 4206344 h 4354327"/>
              <a:gd name="connsiteX3" fmla="*/ 1363536 w 3912423"/>
              <a:gd name="connsiteY3" fmla="*/ 4351154 h 4354327"/>
              <a:gd name="connsiteX4" fmla="*/ 518 w 3912423"/>
              <a:gd name="connsiteY4" fmla="*/ 3333207 h 4354327"/>
              <a:gd name="connsiteX5" fmla="*/ 5585 w 3912423"/>
              <a:gd name="connsiteY5" fmla="*/ 0 h 4354327"/>
              <a:gd name="connsiteX0" fmla="*/ 5585 w 3912423"/>
              <a:gd name="connsiteY0" fmla="*/ 0 h 4353517"/>
              <a:gd name="connsiteX1" fmla="*/ 3912423 w 3912423"/>
              <a:gd name="connsiteY1" fmla="*/ 0 h 4353517"/>
              <a:gd name="connsiteX2" fmla="*/ 3912423 w 3912423"/>
              <a:gd name="connsiteY2" fmla="*/ 4206344 h 4353517"/>
              <a:gd name="connsiteX3" fmla="*/ 1363536 w 3912423"/>
              <a:gd name="connsiteY3" fmla="*/ 4351154 h 4353517"/>
              <a:gd name="connsiteX4" fmla="*/ 518 w 3912423"/>
              <a:gd name="connsiteY4" fmla="*/ 3333207 h 4353517"/>
              <a:gd name="connsiteX5" fmla="*/ 5585 w 3912423"/>
              <a:gd name="connsiteY5" fmla="*/ 0 h 4353517"/>
              <a:gd name="connsiteX0" fmla="*/ 5585 w 3912423"/>
              <a:gd name="connsiteY0" fmla="*/ 0 h 4351280"/>
              <a:gd name="connsiteX1" fmla="*/ 3912423 w 3912423"/>
              <a:gd name="connsiteY1" fmla="*/ 0 h 4351280"/>
              <a:gd name="connsiteX2" fmla="*/ 3912423 w 3912423"/>
              <a:gd name="connsiteY2" fmla="*/ 4206344 h 4351280"/>
              <a:gd name="connsiteX3" fmla="*/ 1363536 w 3912423"/>
              <a:gd name="connsiteY3" fmla="*/ 4351154 h 4351280"/>
              <a:gd name="connsiteX4" fmla="*/ 518 w 3912423"/>
              <a:gd name="connsiteY4" fmla="*/ 3333207 h 4351280"/>
              <a:gd name="connsiteX5" fmla="*/ 5585 w 3912423"/>
              <a:gd name="connsiteY5" fmla="*/ 0 h 4351280"/>
              <a:gd name="connsiteX0" fmla="*/ 12307 w 3912242"/>
              <a:gd name="connsiteY0" fmla="*/ 0 h 5448698"/>
              <a:gd name="connsiteX1" fmla="*/ 3912242 w 3912242"/>
              <a:gd name="connsiteY1" fmla="*/ 1097418 h 5448698"/>
              <a:gd name="connsiteX2" fmla="*/ 3912242 w 3912242"/>
              <a:gd name="connsiteY2" fmla="*/ 5303762 h 5448698"/>
              <a:gd name="connsiteX3" fmla="*/ 1363355 w 3912242"/>
              <a:gd name="connsiteY3" fmla="*/ 5448572 h 5448698"/>
              <a:gd name="connsiteX4" fmla="*/ 337 w 3912242"/>
              <a:gd name="connsiteY4" fmla="*/ 4430625 h 5448698"/>
              <a:gd name="connsiteX5" fmla="*/ 12307 w 3912242"/>
              <a:gd name="connsiteY5" fmla="*/ 0 h 5448698"/>
              <a:gd name="connsiteX0" fmla="*/ 12307 w 3919144"/>
              <a:gd name="connsiteY0" fmla="*/ 0 h 5448698"/>
              <a:gd name="connsiteX1" fmla="*/ 3919144 w 3919144"/>
              <a:gd name="connsiteY1" fmla="*/ 0 h 5448698"/>
              <a:gd name="connsiteX2" fmla="*/ 3912242 w 3919144"/>
              <a:gd name="connsiteY2" fmla="*/ 5303762 h 5448698"/>
              <a:gd name="connsiteX3" fmla="*/ 1363355 w 3919144"/>
              <a:gd name="connsiteY3" fmla="*/ 5448572 h 5448698"/>
              <a:gd name="connsiteX4" fmla="*/ 337 w 3919144"/>
              <a:gd name="connsiteY4" fmla="*/ 4430625 h 5448698"/>
              <a:gd name="connsiteX5" fmla="*/ 12307 w 3919144"/>
              <a:gd name="connsiteY5" fmla="*/ 0 h 5448698"/>
              <a:gd name="connsiteX0" fmla="*/ 12307 w 3919144"/>
              <a:gd name="connsiteY0" fmla="*/ 0 h 5477554"/>
              <a:gd name="connsiteX1" fmla="*/ 3919144 w 3919144"/>
              <a:gd name="connsiteY1" fmla="*/ 0 h 5477554"/>
              <a:gd name="connsiteX2" fmla="*/ 3912242 w 3919144"/>
              <a:gd name="connsiteY2" fmla="*/ 5303762 h 5477554"/>
              <a:gd name="connsiteX3" fmla="*/ 1363355 w 3919144"/>
              <a:gd name="connsiteY3" fmla="*/ 5448572 h 5477554"/>
              <a:gd name="connsiteX4" fmla="*/ 337 w 3919144"/>
              <a:gd name="connsiteY4" fmla="*/ 4430625 h 5477554"/>
              <a:gd name="connsiteX5" fmla="*/ 12307 w 3919144"/>
              <a:gd name="connsiteY5" fmla="*/ 0 h 5477554"/>
              <a:gd name="connsiteX0" fmla="*/ 12307 w 3919144"/>
              <a:gd name="connsiteY0" fmla="*/ 0 h 5477554"/>
              <a:gd name="connsiteX1" fmla="*/ 3919144 w 3919144"/>
              <a:gd name="connsiteY1" fmla="*/ 0 h 5477554"/>
              <a:gd name="connsiteX2" fmla="*/ 3912242 w 3919144"/>
              <a:gd name="connsiteY2" fmla="*/ 5303762 h 5477554"/>
              <a:gd name="connsiteX3" fmla="*/ 1363355 w 3919144"/>
              <a:gd name="connsiteY3" fmla="*/ 5448572 h 5477554"/>
              <a:gd name="connsiteX4" fmla="*/ 337 w 3919144"/>
              <a:gd name="connsiteY4" fmla="*/ 4430625 h 5477554"/>
              <a:gd name="connsiteX5" fmla="*/ 12307 w 3919144"/>
              <a:gd name="connsiteY5" fmla="*/ 0 h 5477554"/>
              <a:gd name="connsiteX0" fmla="*/ 12307 w 3919144"/>
              <a:gd name="connsiteY0" fmla="*/ 0 h 5464404"/>
              <a:gd name="connsiteX1" fmla="*/ 3919144 w 3919144"/>
              <a:gd name="connsiteY1" fmla="*/ 0 h 5464404"/>
              <a:gd name="connsiteX2" fmla="*/ 3912242 w 3919144"/>
              <a:gd name="connsiteY2" fmla="*/ 5303762 h 5464404"/>
              <a:gd name="connsiteX3" fmla="*/ 1363355 w 3919144"/>
              <a:gd name="connsiteY3" fmla="*/ 5448572 h 5464404"/>
              <a:gd name="connsiteX4" fmla="*/ 337 w 3919144"/>
              <a:gd name="connsiteY4" fmla="*/ 4430625 h 5464404"/>
              <a:gd name="connsiteX5" fmla="*/ 12307 w 3919144"/>
              <a:gd name="connsiteY5" fmla="*/ 0 h 5464404"/>
              <a:gd name="connsiteX0" fmla="*/ 12307 w 3919144"/>
              <a:gd name="connsiteY0" fmla="*/ 0 h 5454357"/>
              <a:gd name="connsiteX1" fmla="*/ 3919144 w 3919144"/>
              <a:gd name="connsiteY1" fmla="*/ 0 h 5454357"/>
              <a:gd name="connsiteX2" fmla="*/ 3912242 w 3919144"/>
              <a:gd name="connsiteY2" fmla="*/ 5303762 h 5454357"/>
              <a:gd name="connsiteX3" fmla="*/ 1363355 w 3919144"/>
              <a:gd name="connsiteY3" fmla="*/ 5448572 h 5454357"/>
              <a:gd name="connsiteX4" fmla="*/ 337 w 3919144"/>
              <a:gd name="connsiteY4" fmla="*/ 4430625 h 5454357"/>
              <a:gd name="connsiteX5" fmla="*/ 12307 w 3919144"/>
              <a:gd name="connsiteY5" fmla="*/ 0 h 5454357"/>
              <a:gd name="connsiteX0" fmla="*/ 12307 w 3919144"/>
              <a:gd name="connsiteY0" fmla="*/ 0 h 5489165"/>
              <a:gd name="connsiteX1" fmla="*/ 3919144 w 3919144"/>
              <a:gd name="connsiteY1" fmla="*/ 0 h 5489165"/>
              <a:gd name="connsiteX2" fmla="*/ 3912242 w 3919144"/>
              <a:gd name="connsiteY2" fmla="*/ 5303762 h 5489165"/>
              <a:gd name="connsiteX3" fmla="*/ 1356338 w 3919144"/>
              <a:gd name="connsiteY3" fmla="*/ 5483656 h 5489165"/>
              <a:gd name="connsiteX4" fmla="*/ 337 w 3919144"/>
              <a:gd name="connsiteY4" fmla="*/ 4430625 h 5489165"/>
              <a:gd name="connsiteX5" fmla="*/ 12307 w 3919144"/>
              <a:gd name="connsiteY5" fmla="*/ 0 h 5489165"/>
              <a:gd name="connsiteX0" fmla="*/ 5477 w 3912314"/>
              <a:gd name="connsiteY0" fmla="*/ 0 h 5488356"/>
              <a:gd name="connsiteX1" fmla="*/ 3912314 w 3912314"/>
              <a:gd name="connsiteY1" fmla="*/ 0 h 5488356"/>
              <a:gd name="connsiteX2" fmla="*/ 3905412 w 3912314"/>
              <a:gd name="connsiteY2" fmla="*/ 5303762 h 5488356"/>
              <a:gd name="connsiteX3" fmla="*/ 1349508 w 3912314"/>
              <a:gd name="connsiteY3" fmla="*/ 5483656 h 5488356"/>
              <a:gd name="connsiteX4" fmla="*/ 523 w 3912314"/>
              <a:gd name="connsiteY4" fmla="*/ 4304323 h 5488356"/>
              <a:gd name="connsiteX5" fmla="*/ 5477 w 3912314"/>
              <a:gd name="connsiteY5" fmla="*/ 0 h 5488356"/>
              <a:gd name="connsiteX0" fmla="*/ 5477 w 3912314"/>
              <a:gd name="connsiteY0" fmla="*/ 0 h 5488356"/>
              <a:gd name="connsiteX1" fmla="*/ 3912314 w 3912314"/>
              <a:gd name="connsiteY1" fmla="*/ 0 h 5488356"/>
              <a:gd name="connsiteX2" fmla="*/ 3905412 w 3912314"/>
              <a:gd name="connsiteY2" fmla="*/ 5303762 h 5488356"/>
              <a:gd name="connsiteX3" fmla="*/ 1181117 w 3912314"/>
              <a:gd name="connsiteY3" fmla="*/ 5483656 h 5488356"/>
              <a:gd name="connsiteX4" fmla="*/ 523 w 3912314"/>
              <a:gd name="connsiteY4" fmla="*/ 4304323 h 5488356"/>
              <a:gd name="connsiteX5" fmla="*/ 5477 w 3912314"/>
              <a:gd name="connsiteY5" fmla="*/ 0 h 5488356"/>
              <a:gd name="connsiteX0" fmla="*/ 5477 w 3912314"/>
              <a:gd name="connsiteY0" fmla="*/ 0 h 5488594"/>
              <a:gd name="connsiteX1" fmla="*/ 3912314 w 3912314"/>
              <a:gd name="connsiteY1" fmla="*/ 0 h 5488594"/>
              <a:gd name="connsiteX2" fmla="*/ 3905412 w 3912314"/>
              <a:gd name="connsiteY2" fmla="*/ 5303762 h 5488594"/>
              <a:gd name="connsiteX3" fmla="*/ 1181117 w 3912314"/>
              <a:gd name="connsiteY3" fmla="*/ 5483656 h 5488594"/>
              <a:gd name="connsiteX4" fmla="*/ 523 w 3912314"/>
              <a:gd name="connsiteY4" fmla="*/ 4304323 h 5488594"/>
              <a:gd name="connsiteX5" fmla="*/ 5477 w 3912314"/>
              <a:gd name="connsiteY5" fmla="*/ 0 h 5488594"/>
              <a:gd name="connsiteX0" fmla="*/ 5477 w 3912314"/>
              <a:gd name="connsiteY0" fmla="*/ 0 h 5489007"/>
              <a:gd name="connsiteX1" fmla="*/ 3912314 w 3912314"/>
              <a:gd name="connsiteY1" fmla="*/ 0 h 5489007"/>
              <a:gd name="connsiteX2" fmla="*/ 3905412 w 3912314"/>
              <a:gd name="connsiteY2" fmla="*/ 5303762 h 5489007"/>
              <a:gd name="connsiteX3" fmla="*/ 1181117 w 3912314"/>
              <a:gd name="connsiteY3" fmla="*/ 5483656 h 5489007"/>
              <a:gd name="connsiteX4" fmla="*/ 523 w 3912314"/>
              <a:gd name="connsiteY4" fmla="*/ 4367474 h 5489007"/>
              <a:gd name="connsiteX5" fmla="*/ 5477 w 3912314"/>
              <a:gd name="connsiteY5" fmla="*/ 0 h 5489007"/>
              <a:gd name="connsiteX0" fmla="*/ 5477 w 3912314"/>
              <a:gd name="connsiteY0" fmla="*/ 0 h 5488518"/>
              <a:gd name="connsiteX1" fmla="*/ 3912314 w 3912314"/>
              <a:gd name="connsiteY1" fmla="*/ 0 h 5488518"/>
              <a:gd name="connsiteX2" fmla="*/ 3905412 w 3912314"/>
              <a:gd name="connsiteY2" fmla="*/ 5303762 h 5488518"/>
              <a:gd name="connsiteX3" fmla="*/ 1181117 w 3912314"/>
              <a:gd name="connsiteY3" fmla="*/ 5483656 h 5488518"/>
              <a:gd name="connsiteX4" fmla="*/ 523 w 3912314"/>
              <a:gd name="connsiteY4" fmla="*/ 4367474 h 5488518"/>
              <a:gd name="connsiteX5" fmla="*/ 5477 w 3912314"/>
              <a:gd name="connsiteY5" fmla="*/ 0 h 5488518"/>
              <a:gd name="connsiteX0" fmla="*/ 63735 w 3911885"/>
              <a:gd name="connsiteY0" fmla="*/ 0 h 5496984"/>
              <a:gd name="connsiteX1" fmla="*/ 3911885 w 3911885"/>
              <a:gd name="connsiteY1" fmla="*/ 8466 h 5496984"/>
              <a:gd name="connsiteX2" fmla="*/ 3904983 w 3911885"/>
              <a:gd name="connsiteY2" fmla="*/ 5312228 h 5496984"/>
              <a:gd name="connsiteX3" fmla="*/ 1180688 w 3911885"/>
              <a:gd name="connsiteY3" fmla="*/ 5492122 h 5496984"/>
              <a:gd name="connsiteX4" fmla="*/ 94 w 3911885"/>
              <a:gd name="connsiteY4" fmla="*/ 4375940 h 5496984"/>
              <a:gd name="connsiteX5" fmla="*/ 63735 w 3911885"/>
              <a:gd name="connsiteY5" fmla="*/ 0 h 549698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1825"/>
              <a:gd name="connsiteY0" fmla="*/ 0 h 5496934"/>
              <a:gd name="connsiteX1" fmla="*/ 3860773 w 3861825"/>
              <a:gd name="connsiteY1" fmla="*/ 8466 h 5496934"/>
              <a:gd name="connsiteX2" fmla="*/ 3861208 w 3861825"/>
              <a:gd name="connsiteY2" fmla="*/ 5278361 h 5496934"/>
              <a:gd name="connsiteX3" fmla="*/ 1129576 w 3861825"/>
              <a:gd name="connsiteY3" fmla="*/ 5492122 h 5496934"/>
              <a:gd name="connsiteX4" fmla="*/ 332 w 3861825"/>
              <a:gd name="connsiteY4" fmla="*/ 4367473 h 5496934"/>
              <a:gd name="connsiteX5" fmla="*/ 12623 w 3861825"/>
              <a:gd name="connsiteY5" fmla="*/ 0 h 5496934"/>
              <a:gd name="connsiteX0" fmla="*/ 12623 w 3861220"/>
              <a:gd name="connsiteY0" fmla="*/ 0 h 5496934"/>
              <a:gd name="connsiteX1" fmla="*/ 3552666 w 3861220"/>
              <a:gd name="connsiteY1" fmla="*/ 8466 h 5496934"/>
              <a:gd name="connsiteX2" fmla="*/ 3861208 w 3861220"/>
              <a:gd name="connsiteY2" fmla="*/ 5278361 h 5496934"/>
              <a:gd name="connsiteX3" fmla="*/ 1129576 w 3861220"/>
              <a:gd name="connsiteY3" fmla="*/ 5492122 h 5496934"/>
              <a:gd name="connsiteX4" fmla="*/ 332 w 3861220"/>
              <a:gd name="connsiteY4" fmla="*/ 4367473 h 5496934"/>
              <a:gd name="connsiteX5" fmla="*/ 12623 w 3861220"/>
              <a:gd name="connsiteY5" fmla="*/ 0 h 5496934"/>
              <a:gd name="connsiteX0" fmla="*/ 12623 w 3641173"/>
              <a:gd name="connsiteY0" fmla="*/ 0 h 5496934"/>
              <a:gd name="connsiteX1" fmla="*/ 3552666 w 3641173"/>
              <a:gd name="connsiteY1" fmla="*/ 8466 h 5496934"/>
              <a:gd name="connsiteX2" fmla="*/ 3641132 w 3641173"/>
              <a:gd name="connsiteY2" fmla="*/ 5291061 h 5496934"/>
              <a:gd name="connsiteX3" fmla="*/ 1129576 w 3641173"/>
              <a:gd name="connsiteY3" fmla="*/ 5492122 h 5496934"/>
              <a:gd name="connsiteX4" fmla="*/ 332 w 3641173"/>
              <a:gd name="connsiteY4" fmla="*/ 4367473 h 5496934"/>
              <a:gd name="connsiteX5" fmla="*/ 12623 w 3641173"/>
              <a:gd name="connsiteY5" fmla="*/ 0 h 5496934"/>
              <a:gd name="connsiteX0" fmla="*/ 12623 w 3619179"/>
              <a:gd name="connsiteY0" fmla="*/ 0 h 5496934"/>
              <a:gd name="connsiteX1" fmla="*/ 3552666 w 3619179"/>
              <a:gd name="connsiteY1" fmla="*/ 8466 h 5496934"/>
              <a:gd name="connsiteX2" fmla="*/ 3619125 w 3619179"/>
              <a:gd name="connsiteY2" fmla="*/ 5278361 h 5496934"/>
              <a:gd name="connsiteX3" fmla="*/ 1129576 w 3619179"/>
              <a:gd name="connsiteY3" fmla="*/ 5492122 h 5496934"/>
              <a:gd name="connsiteX4" fmla="*/ 332 w 3619179"/>
              <a:gd name="connsiteY4" fmla="*/ 4367473 h 5496934"/>
              <a:gd name="connsiteX5" fmla="*/ 12623 w 3619179"/>
              <a:gd name="connsiteY5" fmla="*/ 0 h 5496934"/>
              <a:gd name="connsiteX0" fmla="*/ 12623 w 3619179"/>
              <a:gd name="connsiteY0" fmla="*/ 0 h 5496934"/>
              <a:gd name="connsiteX1" fmla="*/ 3552666 w 3619179"/>
              <a:gd name="connsiteY1" fmla="*/ 8466 h 5496934"/>
              <a:gd name="connsiteX2" fmla="*/ 3619125 w 3619179"/>
              <a:gd name="connsiteY2" fmla="*/ 5278361 h 5496934"/>
              <a:gd name="connsiteX3" fmla="*/ 1129576 w 3619179"/>
              <a:gd name="connsiteY3" fmla="*/ 5492122 h 5496934"/>
              <a:gd name="connsiteX4" fmla="*/ 332 w 3619179"/>
              <a:gd name="connsiteY4" fmla="*/ 4367473 h 5496934"/>
              <a:gd name="connsiteX5" fmla="*/ 12623 w 3619179"/>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84308"/>
              <a:gd name="connsiteX1" fmla="*/ 3607686 w 3619351"/>
              <a:gd name="connsiteY1" fmla="*/ 8466 h 5484308"/>
              <a:gd name="connsiteX2" fmla="*/ 3619125 w 3619351"/>
              <a:gd name="connsiteY2" fmla="*/ 5278361 h 5484308"/>
              <a:gd name="connsiteX3" fmla="*/ 1173592 w 3619351"/>
              <a:gd name="connsiteY3" fmla="*/ 5479422 h 5484308"/>
              <a:gd name="connsiteX4" fmla="*/ 332 w 3619351"/>
              <a:gd name="connsiteY4" fmla="*/ 4367473 h 5484308"/>
              <a:gd name="connsiteX5" fmla="*/ 12623 w 3619351"/>
              <a:gd name="connsiteY5" fmla="*/ 0 h 5484308"/>
              <a:gd name="connsiteX0" fmla="*/ 12623 w 3619351"/>
              <a:gd name="connsiteY0" fmla="*/ 0 h 5459064"/>
              <a:gd name="connsiteX1" fmla="*/ 3607686 w 3619351"/>
              <a:gd name="connsiteY1" fmla="*/ 8466 h 5459064"/>
              <a:gd name="connsiteX2" fmla="*/ 3619125 w 3619351"/>
              <a:gd name="connsiteY2" fmla="*/ 5278361 h 5459064"/>
              <a:gd name="connsiteX3" fmla="*/ 1096565 w 3619351"/>
              <a:gd name="connsiteY3" fmla="*/ 5454022 h 5459064"/>
              <a:gd name="connsiteX4" fmla="*/ 332 w 3619351"/>
              <a:gd name="connsiteY4" fmla="*/ 4367473 h 5459064"/>
              <a:gd name="connsiteX5" fmla="*/ 12623 w 3619351"/>
              <a:gd name="connsiteY5" fmla="*/ 0 h 5459064"/>
              <a:gd name="connsiteX0" fmla="*/ 12623 w 3619351"/>
              <a:gd name="connsiteY0" fmla="*/ 0 h 5459064"/>
              <a:gd name="connsiteX1" fmla="*/ 3607686 w 3619351"/>
              <a:gd name="connsiteY1" fmla="*/ 8466 h 5459064"/>
              <a:gd name="connsiteX2" fmla="*/ 3619125 w 3619351"/>
              <a:gd name="connsiteY2" fmla="*/ 5278361 h 5459064"/>
              <a:gd name="connsiteX3" fmla="*/ 1140580 w 3619351"/>
              <a:gd name="connsiteY3" fmla="*/ 5454022 h 5459064"/>
              <a:gd name="connsiteX4" fmla="*/ 332 w 3619351"/>
              <a:gd name="connsiteY4" fmla="*/ 4367473 h 5459064"/>
              <a:gd name="connsiteX5" fmla="*/ 12623 w 3619351"/>
              <a:gd name="connsiteY5" fmla="*/ 0 h 5459064"/>
              <a:gd name="connsiteX0" fmla="*/ 12623 w 3619351"/>
              <a:gd name="connsiteY0" fmla="*/ 0 h 5459064"/>
              <a:gd name="connsiteX1" fmla="*/ 3607686 w 3619351"/>
              <a:gd name="connsiteY1" fmla="*/ 8466 h 5459064"/>
              <a:gd name="connsiteX2" fmla="*/ 3619125 w 3619351"/>
              <a:gd name="connsiteY2" fmla="*/ 5259311 h 5459064"/>
              <a:gd name="connsiteX3" fmla="*/ 1140580 w 3619351"/>
              <a:gd name="connsiteY3" fmla="*/ 5454022 h 5459064"/>
              <a:gd name="connsiteX4" fmla="*/ 332 w 3619351"/>
              <a:gd name="connsiteY4" fmla="*/ 4367473 h 5459064"/>
              <a:gd name="connsiteX5" fmla="*/ 12623 w 3619351"/>
              <a:gd name="connsiteY5" fmla="*/ 0 h 54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351" h="5459064">
                <a:moveTo>
                  <a:pt x="12623" y="0"/>
                </a:moveTo>
                <a:lnTo>
                  <a:pt x="3607686" y="8466"/>
                </a:lnTo>
                <a:cubicBezTo>
                  <a:pt x="3605385" y="1776387"/>
                  <a:pt x="3621426" y="3491390"/>
                  <a:pt x="3619125" y="5259311"/>
                </a:cubicBezTo>
                <a:lnTo>
                  <a:pt x="1140580" y="5454022"/>
                </a:lnTo>
                <a:cubicBezTo>
                  <a:pt x="233260" y="5527045"/>
                  <a:pt x="1814" y="4789520"/>
                  <a:pt x="332" y="4367473"/>
                </a:cubicBezTo>
                <a:cubicBezTo>
                  <a:pt x="-2656" y="2491017"/>
                  <a:pt x="15611" y="1859523"/>
                  <a:pt x="12623" y="0"/>
                </a:cubicBezTo>
                <a:close/>
              </a:path>
            </a:pathLst>
          </a:custGeom>
          <a:solidFill>
            <a:schemeClr val="bg1">
              <a:lumMod val="85000"/>
            </a:schemeClr>
          </a:solidFill>
          <a:effectLst/>
        </p:spPr>
        <p:txBody>
          <a:bodyPr/>
          <a:lstStyle>
            <a:lvl1pPr algn="ctr">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Place image here</a:t>
            </a: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4"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Tree>
    <p:extLst>
      <p:ext uri="{BB962C8B-B14F-4D97-AF65-F5344CB8AC3E}">
        <p14:creationId xmlns:p14="http://schemas.microsoft.com/office/powerpoint/2010/main" val="321885016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Rectangle 8"/>
          <p:cNvSpPr/>
          <p:nvPr userDrawn="1"/>
        </p:nvSpPr>
        <p:spPr>
          <a:xfrm>
            <a:off x="0" y="4631915"/>
            <a:ext cx="9144004" cy="5279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11" name="Slide Number Placeholder 3"/>
          <p:cNvSpPr txBox="1">
            <a:spLocks/>
          </p:cNvSpPr>
          <p:nvPr userDrawn="1"/>
        </p:nvSpPr>
        <p:spPr>
          <a:xfrm>
            <a:off x="-4" y="4631915"/>
            <a:ext cx="366504" cy="553344"/>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alpha val="40000"/>
                  </a:schemeClr>
                </a:solidFill>
                <a:latin typeface="+mn-lt"/>
              </a:rPr>
              <a:pPr algn="r"/>
              <a:t>‹#›</a:t>
            </a:fld>
            <a:endParaRPr lang="en-US" sz="900" dirty="0">
              <a:solidFill>
                <a:schemeClr val="bg1">
                  <a:alpha val="40000"/>
                </a:schemeClr>
              </a:solidFill>
              <a:latin typeface="+mn-lt"/>
            </a:endParaRPr>
          </a:p>
        </p:txBody>
      </p:sp>
      <p:sp>
        <p:nvSpPr>
          <p:cNvPr id="12" name="Content Placeholder 2"/>
          <p:cNvSpPr>
            <a:spLocks noGrp="1"/>
          </p:cNvSpPr>
          <p:nvPr>
            <p:ph idx="1" hasCustomPrompt="1"/>
          </p:nvPr>
        </p:nvSpPr>
        <p:spPr>
          <a:xfrm>
            <a:off x="482833" y="1016001"/>
            <a:ext cx="8292867" cy="3441699"/>
          </a:xfrm>
          <a:prstGeom prst="rect">
            <a:avLst/>
          </a:prstGeom>
        </p:spPr>
        <p:txBody>
          <a:bodyPr/>
          <a:lstStyle>
            <a:lvl1pPr marL="0" marR="0" indent="0" algn="l" defTabSz="914400" rtl="0" eaLnBrk="0" fontAlgn="base" latinLnBrk="0" hangingPunct="0">
              <a:lnSpc>
                <a:spcPct val="100000"/>
              </a:lnSpc>
              <a:spcBef>
                <a:spcPts val="0"/>
              </a:spcBef>
              <a:spcAft>
                <a:spcPts val="500"/>
              </a:spcAft>
              <a:buClr>
                <a:schemeClr val="tx1"/>
              </a:buClr>
              <a:buSzTx/>
              <a:buFont typeface="+mj-lt"/>
              <a:buNone/>
              <a:tabLst/>
              <a:defRPr sz="1000" b="0" baseline="0">
                <a:solidFill>
                  <a:schemeClr val="tx1"/>
                </a:solidFill>
                <a:latin typeface="Arial"/>
                <a:cs typeface="Arial"/>
              </a:defRPr>
            </a:lvl1pPr>
            <a:lvl2pPr marL="461963" indent="-230188">
              <a:defRPr sz="2000"/>
            </a:lvl2pPr>
            <a:lvl3pPr marL="804863" indent="-231775">
              <a:defRPr sz="2000"/>
            </a:lvl3pPr>
            <a:lvl4pPr marL="1147763" indent="-233363">
              <a:buFont typeface="Arial" pitchFamily="34" charset="0"/>
              <a:buChar char="•"/>
              <a:defRPr/>
            </a:lvl4pPr>
            <a:lvl5pPr marL="1489075" indent="-233363">
              <a:defRPr/>
            </a:lvl5pPr>
          </a:lstStyle>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endParaRPr kumimoji="0" lang="en-US" sz="1000" b="0" i="0" u="none" strike="noStrike" kern="0" cap="none" spc="0" normalizeH="0" baseline="0" noProof="0" dirty="0">
              <a:ln>
                <a:noFill/>
              </a:ln>
              <a:solidFill>
                <a:srgbClr val="374673"/>
              </a:solidFill>
              <a:effectLst/>
              <a:uLnTx/>
              <a:uFillTx/>
              <a:latin typeface="+mn-lt"/>
              <a:ea typeface="ＭＳ Ｐゴシック"/>
            </a:endParaRP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endParaRPr kumimoji="0" lang="en-US" sz="1000" b="0" i="0" u="none" strike="noStrike" kern="0" cap="none" spc="0" normalizeH="0" baseline="0" noProof="0" dirty="0">
              <a:ln>
                <a:noFill/>
              </a:ln>
              <a:solidFill>
                <a:srgbClr val="374673"/>
              </a:solidFill>
              <a:effectLst/>
              <a:uLnTx/>
              <a:uFillTx/>
              <a:latin typeface="+mn-lt"/>
              <a:ea typeface="ＭＳ Ｐゴシック"/>
            </a:endParaRPr>
          </a:p>
        </p:txBody>
      </p:sp>
      <p:sp>
        <p:nvSpPr>
          <p:cNvPr id="13" name="Text Placeholder 9"/>
          <p:cNvSpPr>
            <a:spLocks noGrp="1"/>
          </p:cNvSpPr>
          <p:nvPr>
            <p:ph type="body" sz="quarter" idx="13" hasCustomPrompt="1"/>
          </p:nvPr>
        </p:nvSpPr>
        <p:spPr>
          <a:xfrm>
            <a:off x="478801" y="261999"/>
            <a:ext cx="4321800" cy="620068"/>
          </a:xfrm>
          <a:prstGeom prst="rect">
            <a:avLst/>
          </a:prstGeom>
        </p:spPr>
        <p:txBody>
          <a:bodyPr wrap="square" anchor="b" anchorCtr="0">
            <a:noAutofit/>
          </a:bodyPr>
          <a:lstStyle>
            <a:lvl1pPr>
              <a:lnSpc>
                <a:spcPts val="3400"/>
              </a:lnSpc>
              <a:defRPr sz="2400" b="1" i="1" spc="0" baseline="0">
                <a:solidFill>
                  <a:schemeClr val="accent1"/>
                </a:solidFill>
                <a:effectLst/>
                <a:latin typeface="Arial" pitchFamily="34" charset="0"/>
                <a:cs typeface="Arial" pitchFamily="34" charset="0"/>
              </a:defRPr>
            </a:lvl1pPr>
          </a:lstStyle>
          <a:p>
            <a:pPr lvl="0"/>
            <a:r>
              <a:rPr lang="en-US" dirty="0"/>
              <a:t>References</a:t>
            </a:r>
          </a:p>
        </p:txBody>
      </p:sp>
    </p:spTree>
    <p:extLst>
      <p:ext uri="{BB962C8B-B14F-4D97-AF65-F5344CB8AC3E}">
        <p14:creationId xmlns:p14="http://schemas.microsoft.com/office/powerpoint/2010/main" val="239322172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2" y="1031025"/>
            <a:ext cx="8129901"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dirty="0"/>
              <a:t>Click to edit Master text styles</a:t>
            </a:r>
          </a:p>
        </p:txBody>
      </p:sp>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pic>
        <p:nvPicPr>
          <p:cNvPr id="10" name="Picture 9">
            <a:extLst>
              <a:ext uri="{FF2B5EF4-FFF2-40B4-BE49-F238E27FC236}">
                <a16:creationId xmlns:a16="http://schemas.microsoft.com/office/drawing/2014/main" id="{4FE14BBB-BD6A-47CC-BC41-9F94132BF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483" y="4593868"/>
            <a:ext cx="952666" cy="460014"/>
          </a:xfrm>
          <a:prstGeom prst="rect">
            <a:avLst/>
          </a:prstGeom>
          <a:effectLst/>
        </p:spPr>
      </p:pic>
      <p:sp>
        <p:nvSpPr>
          <p:cNvPr id="8" name="Text Placeholder 37">
            <a:extLst>
              <a:ext uri="{FF2B5EF4-FFF2-40B4-BE49-F238E27FC236}">
                <a16:creationId xmlns:a16="http://schemas.microsoft.com/office/drawing/2014/main" id="{2A7CD078-95E5-404E-A0F8-C2C1406FA98C}"/>
              </a:ext>
            </a:extLst>
          </p:cNvPr>
          <p:cNvSpPr>
            <a:spLocks noGrp="1"/>
          </p:cNvSpPr>
          <p:nvPr>
            <p:ph type="body" sz="quarter" idx="14" hasCustomPrompt="1"/>
          </p:nvPr>
        </p:nvSpPr>
        <p:spPr>
          <a:xfrm>
            <a:off x="5093306" y="4712892"/>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345088510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2" y="1031025"/>
            <a:ext cx="8129901"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pic>
        <p:nvPicPr>
          <p:cNvPr id="9" name="Picture 8">
            <a:extLst>
              <a:ext uri="{FF2B5EF4-FFF2-40B4-BE49-F238E27FC236}">
                <a16:creationId xmlns:a16="http://schemas.microsoft.com/office/drawing/2014/main" id="{595C3FF7-110F-46F6-9D14-713DD48B9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483" y="4593868"/>
            <a:ext cx="952666" cy="460014"/>
          </a:xfrm>
          <a:prstGeom prst="rect">
            <a:avLst/>
          </a:prstGeom>
          <a:effectLst/>
        </p:spPr>
      </p:pic>
    </p:spTree>
    <p:extLst>
      <p:ext uri="{BB962C8B-B14F-4D97-AF65-F5344CB8AC3E}">
        <p14:creationId xmlns:p14="http://schemas.microsoft.com/office/powerpoint/2010/main" val="219136387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2" y="1031025"/>
            <a:ext cx="8129901"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dirty="0"/>
              <a:t>Click to edit Master text styles</a:t>
            </a:r>
          </a:p>
        </p:txBody>
      </p:sp>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pic>
        <p:nvPicPr>
          <p:cNvPr id="10" name="Picture 9">
            <a:extLst>
              <a:ext uri="{FF2B5EF4-FFF2-40B4-BE49-F238E27FC236}">
                <a16:creationId xmlns:a16="http://schemas.microsoft.com/office/drawing/2014/main" id="{4FE14BBB-BD6A-47CC-BC41-9F94132BF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483" y="4593868"/>
            <a:ext cx="952666" cy="460014"/>
          </a:xfrm>
          <a:prstGeom prst="rect">
            <a:avLst/>
          </a:prstGeom>
          <a:effectLst/>
        </p:spPr>
      </p:pic>
      <p:sp>
        <p:nvSpPr>
          <p:cNvPr id="8" name="Text Placeholder 37">
            <a:extLst>
              <a:ext uri="{FF2B5EF4-FFF2-40B4-BE49-F238E27FC236}">
                <a16:creationId xmlns:a16="http://schemas.microsoft.com/office/drawing/2014/main" id="{2503B64B-50A1-48CE-A63E-69C9C53077E7}"/>
              </a:ext>
            </a:extLst>
          </p:cNvPr>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13652316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9"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Guidelines</a:t>
            </a:r>
          </a:p>
        </p:txBody>
      </p:sp>
      <p:sp>
        <p:nvSpPr>
          <p:cNvPr id="6" name="Text Placeholder 37">
            <a:extLst>
              <a:ext uri="{FF2B5EF4-FFF2-40B4-BE49-F238E27FC236}">
                <a16:creationId xmlns:a16="http://schemas.microsoft.com/office/drawing/2014/main" id="{06CABA4A-8564-44F7-847C-6A76F4C0389D}"/>
              </a:ext>
            </a:extLst>
          </p:cNvPr>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428854362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0"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11" name="Text Placeholder 2"/>
          <p:cNvSpPr>
            <a:spLocks noGrp="1"/>
          </p:cNvSpPr>
          <p:nvPr>
            <p:ph type="body" sz="quarter" idx="10"/>
          </p:nvPr>
        </p:nvSpPr>
        <p:spPr>
          <a:xfrm>
            <a:off x="561600" y="1029601"/>
            <a:ext cx="3921500" cy="3390000"/>
          </a:xfrm>
          <a:prstGeom prst="rect">
            <a:avLst/>
          </a:prstGeom>
        </p:spPr>
        <p:txBody>
          <a:bodyPr/>
          <a:lstStyle>
            <a:lvl1pPr>
              <a:spcBef>
                <a:spcPts val="0"/>
              </a:spcBef>
              <a:spcAft>
                <a:spcPts val="600"/>
              </a:spcAft>
              <a:buFont typeface="Arial"/>
              <a:buChar char="•"/>
              <a:defRPr sz="2000">
                <a:solidFill>
                  <a:schemeClr val="accent2"/>
                </a:solidFill>
                <a:latin typeface="+mn-lt"/>
              </a:defRPr>
            </a:lvl1pPr>
            <a:lvl2pPr marL="457200" indent="-228600">
              <a:spcBef>
                <a:spcPts val="0"/>
              </a:spcBef>
              <a:spcAft>
                <a:spcPts val="600"/>
              </a:spcAft>
              <a:buFont typeface="Arial" pitchFamily="34" charset="0"/>
              <a:buChar char="−"/>
              <a:defRPr sz="2000">
                <a:solidFill>
                  <a:schemeClr val="bg1">
                    <a:lumMod val="50000"/>
                  </a:schemeClr>
                </a:solidFill>
              </a:defRPr>
            </a:lvl2pPr>
            <a:lvl3pPr marL="685800" indent="-228600">
              <a:spcBef>
                <a:spcPts val="0"/>
              </a:spcBef>
              <a:spcAft>
                <a:spcPts val="600"/>
              </a:spcAft>
              <a:buSzPct val="100000"/>
              <a:buFont typeface="Arial" pitchFamily="34" charset="0"/>
              <a:buChar char="•"/>
              <a:defRPr sz="1800">
                <a:solidFill>
                  <a:schemeClr val="bg1">
                    <a:lumMod val="50000"/>
                  </a:schemeClr>
                </a:solidFill>
              </a:defRPr>
            </a:lvl3pPr>
            <a:lvl4pPr marL="917575" indent="-231775">
              <a:spcBef>
                <a:spcPts val="0"/>
              </a:spcBef>
              <a:spcAft>
                <a:spcPts val="600"/>
              </a:spcAft>
              <a:buFont typeface="Arial" pitchFamily="34" charset="0"/>
              <a:buChar char="−"/>
              <a:defRPr sz="1800">
                <a:solidFill>
                  <a:schemeClr val="bg1">
                    <a:lumMod val="50000"/>
                  </a:schemeClr>
                </a:solidFill>
              </a:defRPr>
            </a:lvl4pPr>
            <a:lvl5pPr>
              <a:defRPr sz="1800"/>
            </a:lvl5pPr>
          </a:lstStyle>
          <a:p>
            <a:pPr lvl="0"/>
            <a:r>
              <a:rPr lang="en-US"/>
              <a:t>Click to edit Master text styles</a:t>
            </a:r>
          </a:p>
        </p:txBody>
      </p:sp>
      <p:sp>
        <p:nvSpPr>
          <p:cNvPr id="12" name="Text Placeholder 3"/>
          <p:cNvSpPr>
            <a:spLocks noGrp="1"/>
          </p:cNvSpPr>
          <p:nvPr>
            <p:ph type="body" sz="quarter" idx="11"/>
          </p:nvPr>
        </p:nvSpPr>
        <p:spPr>
          <a:xfrm>
            <a:off x="4800600" y="1029600"/>
            <a:ext cx="3920400" cy="3390001"/>
          </a:xfrm>
          <a:prstGeom prst="rect">
            <a:avLst/>
          </a:prstGeom>
        </p:spPr>
        <p:txBody>
          <a:bodyPr/>
          <a:lstStyle>
            <a:lvl1pPr>
              <a:spcBef>
                <a:spcPts val="0"/>
              </a:spcBef>
              <a:spcAft>
                <a:spcPts val="600"/>
              </a:spcAft>
              <a:buFont typeface="Arial"/>
              <a:buChar char="•"/>
              <a:defRPr sz="2000">
                <a:solidFill>
                  <a:schemeClr val="accent2"/>
                </a:solidFill>
                <a:latin typeface="Arial"/>
                <a:cs typeface="Arial"/>
              </a:defRPr>
            </a:lvl1pPr>
            <a:lvl2pPr marL="461963" indent="-236538">
              <a:spcBef>
                <a:spcPts val="0"/>
              </a:spcBef>
              <a:spcAft>
                <a:spcPts val="600"/>
              </a:spcAft>
              <a:buFont typeface="Arial" pitchFamily="34" charset="0"/>
              <a:buChar char="−"/>
              <a:defRPr sz="2000">
                <a:solidFill>
                  <a:schemeClr val="bg1">
                    <a:lumMod val="50000"/>
                  </a:schemeClr>
                </a:solidFill>
              </a:defRPr>
            </a:lvl2pPr>
            <a:lvl3pPr marL="685800" indent="-223838">
              <a:spcBef>
                <a:spcPts val="0"/>
              </a:spcBef>
              <a:spcAft>
                <a:spcPts val="600"/>
              </a:spcAft>
              <a:buFont typeface="Arial" pitchFamily="34" charset="0"/>
              <a:buChar char="•"/>
              <a:defRPr sz="1800">
                <a:solidFill>
                  <a:schemeClr val="bg1">
                    <a:lumMod val="50000"/>
                  </a:schemeClr>
                </a:solidFill>
              </a:defRPr>
            </a:lvl3pPr>
            <a:lvl4pPr marL="914400" indent="-228600">
              <a:spcBef>
                <a:spcPts val="0"/>
              </a:spcBef>
              <a:spcAft>
                <a:spcPts val="600"/>
              </a:spcAft>
              <a:buFont typeface="Arial" pitchFamily="34" charset="0"/>
              <a:buChar char="−"/>
              <a:defRPr sz="1800">
                <a:solidFill>
                  <a:schemeClr val="bg1">
                    <a:lumMod val="50000"/>
                  </a:schemeClr>
                </a:solidFill>
              </a:defRPr>
            </a:lvl4pPr>
            <a:lvl5pPr>
              <a:defRPr sz="2000"/>
            </a:lvl5pPr>
          </a:lstStyle>
          <a:p>
            <a:pPr lvl="0"/>
            <a:r>
              <a:rPr lang="en-US"/>
              <a:t>Click to edit Master text styles</a:t>
            </a:r>
          </a:p>
        </p:txBody>
      </p:sp>
    </p:spTree>
    <p:extLst>
      <p:ext uri="{BB962C8B-B14F-4D97-AF65-F5344CB8AC3E}">
        <p14:creationId xmlns:p14="http://schemas.microsoft.com/office/powerpoint/2010/main" val="139990808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9"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Disclosures</a:t>
            </a:r>
          </a:p>
        </p:txBody>
      </p:sp>
      <p:sp>
        <p:nvSpPr>
          <p:cNvPr id="10" name="Content Placeholder 2"/>
          <p:cNvSpPr>
            <a:spLocks noGrp="1"/>
          </p:cNvSpPr>
          <p:nvPr>
            <p:ph idx="1"/>
          </p:nvPr>
        </p:nvSpPr>
        <p:spPr>
          <a:xfrm>
            <a:off x="561600" y="1031025"/>
            <a:ext cx="8129923" cy="33885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Tree>
    <p:extLst>
      <p:ext uri="{BB962C8B-B14F-4D97-AF65-F5344CB8AC3E}">
        <p14:creationId xmlns:p14="http://schemas.microsoft.com/office/powerpoint/2010/main" val="172074234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1"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Speaker Biography</a:t>
            </a:r>
          </a:p>
        </p:txBody>
      </p:sp>
      <p:sp>
        <p:nvSpPr>
          <p:cNvPr id="12" name="Picture Placeholder 3"/>
          <p:cNvSpPr>
            <a:spLocks noGrp="1"/>
          </p:cNvSpPr>
          <p:nvPr>
            <p:ph type="pic" sz="quarter" idx="16" hasCustomPrompt="1"/>
          </p:nvPr>
        </p:nvSpPr>
        <p:spPr>
          <a:xfrm>
            <a:off x="565150" y="1034466"/>
            <a:ext cx="1771650" cy="2165934"/>
          </a:xfrm>
          <a:prstGeom prst="rect">
            <a:avLst/>
          </a:prstGeom>
          <a:solidFill>
            <a:schemeClr val="bg1">
              <a:lumMod val="85000"/>
            </a:schemeClr>
          </a:solidFill>
        </p:spPr>
        <p:txBody>
          <a:bodyPr vert="horz"/>
          <a:lstStyle>
            <a:lvl1pPr algn="ctr">
              <a:defRPr>
                <a:latin typeface="+mn-lt"/>
              </a:defRPr>
            </a:lvl1pPr>
          </a:lstStyle>
          <a:p>
            <a:br>
              <a:rPr lang="en-US" dirty="0"/>
            </a:br>
            <a:br>
              <a:rPr lang="en-US" dirty="0"/>
            </a:br>
            <a:br>
              <a:rPr lang="en-US" dirty="0"/>
            </a:br>
            <a:r>
              <a:rPr lang="en-US" dirty="0"/>
              <a:t>Speaker Image</a:t>
            </a:r>
          </a:p>
        </p:txBody>
      </p:sp>
      <p:sp>
        <p:nvSpPr>
          <p:cNvPr id="13" name="Content Placeholder 2"/>
          <p:cNvSpPr>
            <a:spLocks noGrp="1"/>
          </p:cNvSpPr>
          <p:nvPr>
            <p:ph idx="17" hasCustomPrompt="1"/>
          </p:nvPr>
        </p:nvSpPr>
        <p:spPr>
          <a:xfrm>
            <a:off x="2527299" y="1739900"/>
            <a:ext cx="6164224" cy="469900"/>
          </a:xfrm>
          <a:prstGeom prst="rect">
            <a:avLst/>
          </a:prstGeom>
        </p:spPr>
        <p:txBody>
          <a:bodyPr lIns="0" tIns="0" rIns="0"/>
          <a:lstStyle>
            <a:lvl1pPr marL="0" indent="0">
              <a:spcAft>
                <a:spcPts val="600"/>
              </a:spcAft>
              <a:buClr>
                <a:schemeClr val="tx1"/>
              </a:buClr>
              <a:buFontTx/>
              <a:buNone/>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dirty="0"/>
              <a:t>Highlights</a:t>
            </a:r>
            <a:br>
              <a:rPr lang="en-US" dirty="0"/>
            </a:br>
            <a:endParaRPr lang="en-US" dirty="0"/>
          </a:p>
        </p:txBody>
      </p:sp>
      <p:sp>
        <p:nvSpPr>
          <p:cNvPr id="14" name="Content Placeholder 2"/>
          <p:cNvSpPr>
            <a:spLocks noGrp="1"/>
          </p:cNvSpPr>
          <p:nvPr>
            <p:ph idx="18"/>
          </p:nvPr>
        </p:nvSpPr>
        <p:spPr>
          <a:xfrm>
            <a:off x="2527300" y="2222500"/>
            <a:ext cx="6164223" cy="2235200"/>
          </a:xfrm>
          <a:prstGeom prst="rect">
            <a:avLst/>
          </a:prstGeom>
        </p:spPr>
        <p:txBody>
          <a:bodyPr lIns="0" tIns="0" rIns="0"/>
          <a:lstStyle>
            <a:lvl1pPr marL="342900" indent="-34290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15" name="Content Placeholder 2"/>
          <p:cNvSpPr>
            <a:spLocks noGrp="1"/>
          </p:cNvSpPr>
          <p:nvPr>
            <p:ph idx="19" hasCustomPrompt="1"/>
          </p:nvPr>
        </p:nvSpPr>
        <p:spPr>
          <a:xfrm>
            <a:off x="2527300" y="1199566"/>
            <a:ext cx="6164224" cy="469900"/>
          </a:xfrm>
          <a:prstGeom prst="rect">
            <a:avLst/>
          </a:prstGeom>
        </p:spPr>
        <p:txBody>
          <a:bodyPr lIns="0" tIns="0" rIns="0"/>
          <a:lstStyle>
            <a:lvl1pPr marL="0" indent="0">
              <a:spcAft>
                <a:spcPts val="600"/>
              </a:spcAft>
              <a:buClr>
                <a:schemeClr val="tx1"/>
              </a:buClr>
              <a:buFontTx/>
              <a:buNone/>
              <a:defRPr sz="2000" b="1">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dirty="0"/>
              <a:t>Name of Speaker</a:t>
            </a:r>
          </a:p>
        </p:txBody>
      </p:sp>
    </p:spTree>
    <p:extLst>
      <p:ext uri="{BB962C8B-B14F-4D97-AF65-F5344CB8AC3E}">
        <p14:creationId xmlns:p14="http://schemas.microsoft.com/office/powerpoint/2010/main" val="45259493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9"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Speaker Biography</a:t>
            </a:r>
          </a:p>
        </p:txBody>
      </p:sp>
      <p:sp>
        <p:nvSpPr>
          <p:cNvPr id="20" name="Text Placeholder 9"/>
          <p:cNvSpPr>
            <a:spLocks noGrp="1"/>
          </p:cNvSpPr>
          <p:nvPr>
            <p:ph type="body" sz="quarter" idx="15" hasCustomPrompt="1"/>
          </p:nvPr>
        </p:nvSpPr>
        <p:spPr>
          <a:xfrm>
            <a:off x="478800" y="1029600"/>
            <a:ext cx="8190001" cy="377602"/>
          </a:xfrm>
          <a:prstGeom prst="rect">
            <a:avLst/>
          </a:prstGeom>
        </p:spPr>
        <p:txBody>
          <a:bodyPr wrap="square" anchor="b" anchorCtr="0">
            <a:noAutofit/>
          </a:bodyPr>
          <a:lstStyle>
            <a:lvl1pPr>
              <a:lnSpc>
                <a:spcPts val="3400"/>
              </a:lnSpc>
              <a:defRPr sz="2000" b="1" i="0" cap="none" spc="0" baseline="0">
                <a:solidFill>
                  <a:schemeClr val="accent2"/>
                </a:solidFill>
                <a:effectLst/>
                <a:latin typeface="Arial" pitchFamily="34" charset="0"/>
                <a:cs typeface="Arial" pitchFamily="34" charset="0"/>
              </a:defRPr>
            </a:lvl1pPr>
          </a:lstStyle>
          <a:p>
            <a:pPr lvl="0"/>
            <a:r>
              <a:rPr lang="en-US" dirty="0"/>
              <a:t>Name of Speaker</a:t>
            </a:r>
          </a:p>
        </p:txBody>
      </p:sp>
      <p:sp>
        <p:nvSpPr>
          <p:cNvPr id="21" name="Content Placeholder 2"/>
          <p:cNvSpPr>
            <a:spLocks noGrp="1"/>
          </p:cNvSpPr>
          <p:nvPr>
            <p:ph idx="18"/>
          </p:nvPr>
        </p:nvSpPr>
        <p:spPr>
          <a:xfrm>
            <a:off x="561600" y="1529766"/>
            <a:ext cx="8068116" cy="2889834"/>
          </a:xfrm>
          <a:prstGeom prst="rect">
            <a:avLst/>
          </a:prstGeom>
        </p:spPr>
        <p:txBody>
          <a:bodyPr lIns="0" tIns="0" rIns="0"/>
          <a:lstStyle>
            <a:lvl1pPr marL="342900" indent="-34290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Tree>
    <p:extLst>
      <p:ext uri="{BB962C8B-B14F-4D97-AF65-F5344CB8AC3E}">
        <p14:creationId xmlns:p14="http://schemas.microsoft.com/office/powerpoint/2010/main" val="21424745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Page Blue -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9900"/>
            <a:ext cx="9144000" cy="3600450"/>
          </a:xfrm>
          <a:prstGeom prst="rect">
            <a:avLst/>
          </a:prstGeom>
        </p:spPr>
      </p:pic>
      <p:sp>
        <p:nvSpPr>
          <p:cNvPr id="19" name="Freihandform 5"/>
          <p:cNvSpPr/>
          <p:nvPr userDrawn="1"/>
        </p:nvSpPr>
        <p:spPr>
          <a:xfrm>
            <a:off x="-21772" y="3053015"/>
            <a:ext cx="91846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84679"/>
              <a:gd name="connsiteY0" fmla="*/ 1145494 h 1145494"/>
              <a:gd name="connsiteX1" fmla="*/ 9180872 w 9184679"/>
              <a:gd name="connsiteY1" fmla="*/ 1144220 h 1145494"/>
              <a:gd name="connsiteX2" fmla="*/ 9184679 w 9184679"/>
              <a:gd name="connsiteY2" fmla="*/ 64560 h 1145494"/>
              <a:gd name="connsiteX3" fmla="*/ 1060362 w 9184679"/>
              <a:gd name="connsiteY3" fmla="*/ 602625 h 1145494"/>
              <a:gd name="connsiteX4" fmla="*/ 17337 w 9184679"/>
              <a:gd name="connsiteY4" fmla="*/ 0 h 1145494"/>
              <a:gd name="connsiteX5" fmla="*/ 0 w 91846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4679" h="1145494">
                <a:moveTo>
                  <a:pt x="0" y="1145494"/>
                </a:moveTo>
                <a:lnTo>
                  <a:pt x="9180872" y="1144220"/>
                </a:lnTo>
                <a:cubicBezTo>
                  <a:pt x="9182565" y="478077"/>
                  <a:pt x="9182986" y="730703"/>
                  <a:pt x="9184679" y="64560"/>
                </a:cubicBezTo>
                <a:lnTo>
                  <a:pt x="1060362" y="602625"/>
                </a:lnTo>
                <a:cubicBezTo>
                  <a:pt x="685861" y="624165"/>
                  <a:pt x="316871" y="476348"/>
                  <a:pt x="17337" y="0"/>
                </a:cubicBezTo>
                <a:cubicBezTo>
                  <a:pt x="14098" y="696214"/>
                  <a:pt x="3239" y="449280"/>
                  <a:pt x="0" y="114549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6" name="Rectangle 15"/>
          <p:cNvSpPr/>
          <p:nvPr userDrawn="1"/>
        </p:nvSpPr>
        <p:spPr>
          <a:xfrm>
            <a:off x="0" y="4066540"/>
            <a:ext cx="9175538" cy="106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ectangle 10"/>
          <p:cNvSpPr/>
          <p:nvPr userDrawn="1"/>
        </p:nvSpPr>
        <p:spPr>
          <a:xfrm>
            <a:off x="-8121" y="4686301"/>
            <a:ext cx="9183659"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p:cNvSpPr txBox="1">
            <a:spLocks/>
          </p:cNvSpPr>
          <p:nvPr userDrawn="1"/>
        </p:nvSpPr>
        <p:spPr>
          <a:xfrm>
            <a:off x="-4" y="4728492"/>
            <a:ext cx="366504" cy="415008"/>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tx1"/>
                </a:solidFill>
                <a:latin typeface="+mn-lt"/>
              </a:rPr>
              <a:pPr algn="r"/>
              <a:t>‹#›</a:t>
            </a:fld>
            <a:endParaRPr lang="en-US" sz="900" dirty="0">
              <a:solidFill>
                <a:schemeClr val="tx1"/>
              </a:solidFill>
              <a:latin typeface="+mn-lt"/>
            </a:endParaRPr>
          </a:p>
        </p:txBody>
      </p:sp>
      <p:sp>
        <p:nvSpPr>
          <p:cNvPr id="26" name="Text Placeholder 9"/>
          <p:cNvSpPr>
            <a:spLocks noGrp="1"/>
          </p:cNvSpPr>
          <p:nvPr>
            <p:ph type="body" sz="quarter" idx="13" hasCustomPrompt="1"/>
          </p:nvPr>
        </p:nvSpPr>
        <p:spPr>
          <a:xfrm>
            <a:off x="465668" y="3253343"/>
            <a:ext cx="8471752" cy="946826"/>
          </a:xfrm>
          <a:prstGeom prst="rect">
            <a:avLst/>
          </a:prstGeom>
        </p:spPr>
        <p:txBody>
          <a:bodyPr wrap="square" anchor="b" anchorCtr="0">
            <a:noAutofit/>
          </a:bodyPr>
          <a:lstStyle>
            <a:lvl1pPr algn="r">
              <a:lnSpc>
                <a:spcPct val="100000"/>
              </a:lnSpc>
              <a:defRPr sz="2400" b="1" i="1" spc="0" baseline="0">
                <a:solidFill>
                  <a:schemeClr val="accent5"/>
                </a:solidFill>
                <a:effectLst>
                  <a:outerShdw blurRad="50800" dist="38100" dir="2700000" algn="tl" rotWithShape="0">
                    <a:srgbClr val="000000">
                      <a:alpha val="20000"/>
                    </a:srgbClr>
                  </a:outerShdw>
                </a:effectLst>
                <a:latin typeface="Arial" pitchFamily="34" charset="0"/>
                <a:cs typeface="Arial" pitchFamily="34" charset="0"/>
              </a:defRPr>
            </a:lvl1pPr>
          </a:lstStyle>
          <a:p>
            <a:r>
              <a:rPr lang="en-US" dirty="0"/>
              <a:t>Main Section Divider Page: Title Line</a:t>
            </a:r>
          </a:p>
        </p:txBody>
      </p:sp>
      <p:sp>
        <p:nvSpPr>
          <p:cNvPr id="27" name="Text Placeholder 37"/>
          <p:cNvSpPr>
            <a:spLocks noGrp="1"/>
          </p:cNvSpPr>
          <p:nvPr>
            <p:ph type="body" sz="quarter" idx="14" hasCustomPrompt="1"/>
          </p:nvPr>
        </p:nvSpPr>
        <p:spPr>
          <a:xfrm>
            <a:off x="1549400" y="4223215"/>
            <a:ext cx="7395836" cy="435685"/>
          </a:xfrm>
          <a:prstGeom prst="rect">
            <a:avLst/>
          </a:prstGeom>
        </p:spPr>
        <p:txBody>
          <a:bodyPr/>
          <a:lstStyle>
            <a:lvl1pPr algn="r">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29" name="Freihandform 5"/>
          <p:cNvSpPr/>
          <p:nvPr userDrawn="1"/>
        </p:nvSpPr>
        <p:spPr>
          <a:xfrm>
            <a:off x="-11633" y="3058031"/>
            <a:ext cx="9167342" cy="604640"/>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71979"/>
              <a:gd name="connsiteY0" fmla="*/ 1691594 h 1691594"/>
              <a:gd name="connsiteX1" fmla="*/ 9171979 w 9171979"/>
              <a:gd name="connsiteY1" fmla="*/ 64560 h 1691594"/>
              <a:gd name="connsiteX2" fmla="*/ 1047662 w 9171979"/>
              <a:gd name="connsiteY2" fmla="*/ 602625 h 1691594"/>
              <a:gd name="connsiteX3" fmla="*/ 4637 w 9171979"/>
              <a:gd name="connsiteY3" fmla="*/ 0 h 1691594"/>
              <a:gd name="connsiteX4" fmla="*/ 0 w 9171979"/>
              <a:gd name="connsiteY4" fmla="*/ 1691594 h 1691594"/>
              <a:gd name="connsiteX0" fmla="*/ 0 w 9167342"/>
              <a:gd name="connsiteY0" fmla="*/ 45594 h 650234"/>
              <a:gd name="connsiteX1" fmla="*/ 9167342 w 9167342"/>
              <a:gd name="connsiteY1" fmla="*/ 110154 h 650234"/>
              <a:gd name="connsiteX2" fmla="*/ 1043025 w 9167342"/>
              <a:gd name="connsiteY2" fmla="*/ 648219 h 650234"/>
              <a:gd name="connsiteX3" fmla="*/ 0 w 9167342"/>
              <a:gd name="connsiteY3" fmla="*/ 45594 h 650234"/>
              <a:gd name="connsiteX0" fmla="*/ 0 w 9208929"/>
              <a:gd name="connsiteY0" fmla="*/ 66038 h 670678"/>
              <a:gd name="connsiteX1" fmla="*/ 4030334 w 9208929"/>
              <a:gd name="connsiteY1" fmla="*/ 22923 h 670678"/>
              <a:gd name="connsiteX2" fmla="*/ 9167342 w 9208929"/>
              <a:gd name="connsiteY2" fmla="*/ 130598 h 670678"/>
              <a:gd name="connsiteX3" fmla="*/ 1043025 w 9208929"/>
              <a:gd name="connsiteY3" fmla="*/ 668663 h 670678"/>
              <a:gd name="connsiteX4" fmla="*/ 0 w 9208929"/>
              <a:gd name="connsiteY4" fmla="*/ 66038 h 670678"/>
              <a:gd name="connsiteX0" fmla="*/ 4030334 w 9208929"/>
              <a:gd name="connsiteY0" fmla="*/ 15876 h 663631"/>
              <a:gd name="connsiteX1" fmla="*/ 9167342 w 9208929"/>
              <a:gd name="connsiteY1" fmla="*/ 123551 h 663631"/>
              <a:gd name="connsiteX2" fmla="*/ 1043025 w 9208929"/>
              <a:gd name="connsiteY2" fmla="*/ 661616 h 663631"/>
              <a:gd name="connsiteX3" fmla="*/ 0 w 9208929"/>
              <a:gd name="connsiteY3" fmla="*/ 58991 h 663631"/>
              <a:gd name="connsiteX4" fmla="*/ 4121774 w 9208929"/>
              <a:gd name="connsiteY4" fmla="*/ 107316 h 663631"/>
              <a:gd name="connsiteX0" fmla="*/ 4030334 w 9208929"/>
              <a:gd name="connsiteY0" fmla="*/ 0 h 647755"/>
              <a:gd name="connsiteX1" fmla="*/ 9167342 w 9208929"/>
              <a:gd name="connsiteY1" fmla="*/ 107675 h 647755"/>
              <a:gd name="connsiteX2" fmla="*/ 1043025 w 9208929"/>
              <a:gd name="connsiteY2" fmla="*/ 645740 h 647755"/>
              <a:gd name="connsiteX3" fmla="*/ 0 w 9208929"/>
              <a:gd name="connsiteY3" fmla="*/ 43115 h 647755"/>
              <a:gd name="connsiteX0" fmla="*/ 9167342 w 9167342"/>
              <a:gd name="connsiteY0" fmla="*/ 64560 h 604640"/>
              <a:gd name="connsiteX1" fmla="*/ 1043025 w 9167342"/>
              <a:gd name="connsiteY1" fmla="*/ 602625 h 604640"/>
              <a:gd name="connsiteX2" fmla="*/ 0 w 9167342"/>
              <a:gd name="connsiteY2" fmla="*/ 0 h 604640"/>
            </a:gdLst>
            <a:ahLst/>
            <a:cxnLst>
              <a:cxn ang="0">
                <a:pos x="connsiteX0" y="connsiteY0"/>
              </a:cxn>
              <a:cxn ang="0">
                <a:pos x="connsiteX1" y="connsiteY1"/>
              </a:cxn>
              <a:cxn ang="0">
                <a:pos x="connsiteX2" y="connsiteY2"/>
              </a:cxn>
            </a:cxnLst>
            <a:rect l="l" t="t" r="r" b="b"/>
            <a:pathLst>
              <a:path w="9167342" h="604640">
                <a:moveTo>
                  <a:pt x="9167342" y="64560"/>
                </a:moveTo>
                <a:lnTo>
                  <a:pt x="1043025" y="602625"/>
                </a:lnTo>
                <a:cubicBezTo>
                  <a:pt x="668524" y="624165"/>
                  <a:pt x="299534" y="476348"/>
                  <a:pt x="0" y="0"/>
                </a:cubicBezTo>
              </a:path>
            </a:pathLst>
          </a:custGeom>
          <a:no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4"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15" name="TextBox 14"/>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pic>
        <p:nvPicPr>
          <p:cNvPr id="13" name="Picture 12">
            <a:extLst>
              <a:ext uri="{FF2B5EF4-FFF2-40B4-BE49-F238E27FC236}">
                <a16:creationId xmlns:a16="http://schemas.microsoft.com/office/drawing/2014/main" id="{1D9602D9-B557-4C5D-ABB4-F984488116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60" y="217187"/>
            <a:ext cx="1961844" cy="947317"/>
          </a:xfrm>
          <a:prstGeom prst="rect">
            <a:avLst/>
          </a:prstGeom>
          <a:effectLst/>
        </p:spPr>
      </p:pic>
    </p:spTree>
    <p:extLst>
      <p:ext uri="{BB962C8B-B14F-4D97-AF65-F5344CB8AC3E}">
        <p14:creationId xmlns:p14="http://schemas.microsoft.com/office/powerpoint/2010/main" val="219716759"/>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Page Blue -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72" y="20872"/>
            <a:ext cx="9169934" cy="4505685"/>
          </a:xfrm>
          <a:prstGeom prst="rect">
            <a:avLst/>
          </a:prstGeom>
        </p:spPr>
      </p:pic>
      <p:sp>
        <p:nvSpPr>
          <p:cNvPr id="16" name="Rectangle 15"/>
          <p:cNvSpPr/>
          <p:nvPr userDrawn="1"/>
        </p:nvSpPr>
        <p:spPr>
          <a:xfrm>
            <a:off x="0" y="4066540"/>
            <a:ext cx="9175538" cy="106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reihandform 5"/>
          <p:cNvSpPr/>
          <p:nvPr userDrawn="1"/>
        </p:nvSpPr>
        <p:spPr>
          <a:xfrm>
            <a:off x="-13304" y="3053015"/>
            <a:ext cx="9176212" cy="1144220"/>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6212"/>
              <a:gd name="connsiteY0" fmla="*/ 1137027 h 1144220"/>
              <a:gd name="connsiteX1" fmla="*/ 9172405 w 9176212"/>
              <a:gd name="connsiteY1" fmla="*/ 1144220 h 1144220"/>
              <a:gd name="connsiteX2" fmla="*/ 9176212 w 9176212"/>
              <a:gd name="connsiteY2" fmla="*/ 64560 h 1144220"/>
              <a:gd name="connsiteX3" fmla="*/ 1051895 w 9176212"/>
              <a:gd name="connsiteY3" fmla="*/ 602625 h 1144220"/>
              <a:gd name="connsiteX4" fmla="*/ 8870 w 9176212"/>
              <a:gd name="connsiteY4" fmla="*/ 0 h 1144220"/>
              <a:gd name="connsiteX5" fmla="*/ 0 w 9176212"/>
              <a:gd name="connsiteY5" fmla="*/ 1137027 h 11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6212" h="1144220">
                <a:moveTo>
                  <a:pt x="0" y="1137027"/>
                </a:moveTo>
                <a:lnTo>
                  <a:pt x="9172405" y="1144220"/>
                </a:lnTo>
                <a:cubicBezTo>
                  <a:pt x="9174098" y="478077"/>
                  <a:pt x="9174519" y="730703"/>
                  <a:pt x="9176212" y="64560"/>
                </a:cubicBezTo>
                <a:lnTo>
                  <a:pt x="1051895" y="602625"/>
                </a:lnTo>
                <a:cubicBezTo>
                  <a:pt x="677394" y="624165"/>
                  <a:pt x="308404" y="476348"/>
                  <a:pt x="8870" y="0"/>
                </a:cubicBezTo>
                <a:cubicBezTo>
                  <a:pt x="5631" y="696214"/>
                  <a:pt x="3239" y="440813"/>
                  <a:pt x="0" y="113702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5" name="Freihandform 5"/>
          <p:cNvSpPr/>
          <p:nvPr userDrawn="1"/>
        </p:nvSpPr>
        <p:spPr>
          <a:xfrm>
            <a:off x="-11633" y="3058031"/>
            <a:ext cx="9167342" cy="604640"/>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71979"/>
              <a:gd name="connsiteY0" fmla="*/ 1691594 h 1691594"/>
              <a:gd name="connsiteX1" fmla="*/ 9171979 w 9171979"/>
              <a:gd name="connsiteY1" fmla="*/ 64560 h 1691594"/>
              <a:gd name="connsiteX2" fmla="*/ 1047662 w 9171979"/>
              <a:gd name="connsiteY2" fmla="*/ 602625 h 1691594"/>
              <a:gd name="connsiteX3" fmla="*/ 4637 w 9171979"/>
              <a:gd name="connsiteY3" fmla="*/ 0 h 1691594"/>
              <a:gd name="connsiteX4" fmla="*/ 0 w 9171979"/>
              <a:gd name="connsiteY4" fmla="*/ 1691594 h 1691594"/>
              <a:gd name="connsiteX0" fmla="*/ 0 w 9167342"/>
              <a:gd name="connsiteY0" fmla="*/ 45594 h 650234"/>
              <a:gd name="connsiteX1" fmla="*/ 9167342 w 9167342"/>
              <a:gd name="connsiteY1" fmla="*/ 110154 h 650234"/>
              <a:gd name="connsiteX2" fmla="*/ 1043025 w 9167342"/>
              <a:gd name="connsiteY2" fmla="*/ 648219 h 650234"/>
              <a:gd name="connsiteX3" fmla="*/ 0 w 9167342"/>
              <a:gd name="connsiteY3" fmla="*/ 45594 h 650234"/>
              <a:gd name="connsiteX0" fmla="*/ 0 w 9208929"/>
              <a:gd name="connsiteY0" fmla="*/ 66038 h 670678"/>
              <a:gd name="connsiteX1" fmla="*/ 4030334 w 9208929"/>
              <a:gd name="connsiteY1" fmla="*/ 22923 h 670678"/>
              <a:gd name="connsiteX2" fmla="*/ 9167342 w 9208929"/>
              <a:gd name="connsiteY2" fmla="*/ 130598 h 670678"/>
              <a:gd name="connsiteX3" fmla="*/ 1043025 w 9208929"/>
              <a:gd name="connsiteY3" fmla="*/ 668663 h 670678"/>
              <a:gd name="connsiteX4" fmla="*/ 0 w 9208929"/>
              <a:gd name="connsiteY4" fmla="*/ 66038 h 670678"/>
              <a:gd name="connsiteX0" fmla="*/ 4030334 w 9208929"/>
              <a:gd name="connsiteY0" fmla="*/ 15876 h 663631"/>
              <a:gd name="connsiteX1" fmla="*/ 9167342 w 9208929"/>
              <a:gd name="connsiteY1" fmla="*/ 123551 h 663631"/>
              <a:gd name="connsiteX2" fmla="*/ 1043025 w 9208929"/>
              <a:gd name="connsiteY2" fmla="*/ 661616 h 663631"/>
              <a:gd name="connsiteX3" fmla="*/ 0 w 9208929"/>
              <a:gd name="connsiteY3" fmla="*/ 58991 h 663631"/>
              <a:gd name="connsiteX4" fmla="*/ 4121774 w 9208929"/>
              <a:gd name="connsiteY4" fmla="*/ 107316 h 663631"/>
              <a:gd name="connsiteX0" fmla="*/ 4030334 w 9208929"/>
              <a:gd name="connsiteY0" fmla="*/ 0 h 647755"/>
              <a:gd name="connsiteX1" fmla="*/ 9167342 w 9208929"/>
              <a:gd name="connsiteY1" fmla="*/ 107675 h 647755"/>
              <a:gd name="connsiteX2" fmla="*/ 1043025 w 9208929"/>
              <a:gd name="connsiteY2" fmla="*/ 645740 h 647755"/>
              <a:gd name="connsiteX3" fmla="*/ 0 w 9208929"/>
              <a:gd name="connsiteY3" fmla="*/ 43115 h 647755"/>
              <a:gd name="connsiteX0" fmla="*/ 9167342 w 9167342"/>
              <a:gd name="connsiteY0" fmla="*/ 64560 h 604640"/>
              <a:gd name="connsiteX1" fmla="*/ 1043025 w 9167342"/>
              <a:gd name="connsiteY1" fmla="*/ 602625 h 604640"/>
              <a:gd name="connsiteX2" fmla="*/ 0 w 9167342"/>
              <a:gd name="connsiteY2" fmla="*/ 0 h 604640"/>
            </a:gdLst>
            <a:ahLst/>
            <a:cxnLst>
              <a:cxn ang="0">
                <a:pos x="connsiteX0" y="connsiteY0"/>
              </a:cxn>
              <a:cxn ang="0">
                <a:pos x="connsiteX1" y="connsiteY1"/>
              </a:cxn>
              <a:cxn ang="0">
                <a:pos x="connsiteX2" y="connsiteY2"/>
              </a:cxn>
            </a:cxnLst>
            <a:rect l="l" t="t" r="r" b="b"/>
            <a:pathLst>
              <a:path w="9167342" h="604640">
                <a:moveTo>
                  <a:pt x="9167342" y="64560"/>
                </a:moveTo>
                <a:lnTo>
                  <a:pt x="1043025" y="602625"/>
                </a:lnTo>
                <a:cubicBezTo>
                  <a:pt x="668524" y="624165"/>
                  <a:pt x="299534" y="476348"/>
                  <a:pt x="0" y="0"/>
                </a:cubicBezTo>
              </a:path>
            </a:pathLst>
          </a:custGeom>
          <a:no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ectangle 10"/>
          <p:cNvSpPr/>
          <p:nvPr userDrawn="1"/>
        </p:nvSpPr>
        <p:spPr>
          <a:xfrm>
            <a:off x="-8121" y="4686301"/>
            <a:ext cx="9183659"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p:cNvSpPr txBox="1">
            <a:spLocks/>
          </p:cNvSpPr>
          <p:nvPr userDrawn="1"/>
        </p:nvSpPr>
        <p:spPr>
          <a:xfrm>
            <a:off x="-4" y="4728492"/>
            <a:ext cx="366504" cy="415008"/>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tx1"/>
                </a:solidFill>
                <a:latin typeface="+mn-lt"/>
              </a:rPr>
              <a:pPr algn="r"/>
              <a:t>‹#›</a:t>
            </a:fld>
            <a:endParaRPr lang="en-US" sz="900" dirty="0">
              <a:solidFill>
                <a:schemeClr val="tx1"/>
              </a:solidFill>
              <a:latin typeface="+mn-lt"/>
            </a:endParaRPr>
          </a:p>
        </p:txBody>
      </p:sp>
      <p:sp>
        <p:nvSpPr>
          <p:cNvPr id="26" name="Text Placeholder 9"/>
          <p:cNvSpPr>
            <a:spLocks noGrp="1"/>
          </p:cNvSpPr>
          <p:nvPr>
            <p:ph type="body" sz="quarter" idx="13" hasCustomPrompt="1"/>
          </p:nvPr>
        </p:nvSpPr>
        <p:spPr>
          <a:xfrm>
            <a:off x="482600" y="3253343"/>
            <a:ext cx="8454819" cy="946826"/>
          </a:xfrm>
          <a:prstGeom prst="rect">
            <a:avLst/>
          </a:prstGeom>
        </p:spPr>
        <p:txBody>
          <a:bodyPr wrap="square" anchor="b" anchorCtr="0">
            <a:noAutofit/>
          </a:bodyPr>
          <a:lstStyle>
            <a:lvl1pPr algn="r">
              <a:lnSpc>
                <a:spcPct val="100000"/>
              </a:lnSpc>
              <a:defRPr sz="2400" b="1" i="1" spc="0" baseline="0">
                <a:solidFill>
                  <a:schemeClr val="accent4"/>
                </a:solidFill>
                <a:effectLst>
                  <a:outerShdw blurRad="50800" dist="38100" dir="2700000" algn="tl" rotWithShape="0">
                    <a:srgbClr val="000000">
                      <a:alpha val="20000"/>
                    </a:srgbClr>
                  </a:outerShdw>
                </a:effectLst>
                <a:latin typeface="Arial" pitchFamily="34" charset="0"/>
                <a:cs typeface="Arial" pitchFamily="34" charset="0"/>
              </a:defRPr>
            </a:lvl1pPr>
          </a:lstStyle>
          <a:p>
            <a:r>
              <a:rPr lang="en-US" dirty="0"/>
              <a:t>Main Section Divider Page: Title Line</a:t>
            </a:r>
          </a:p>
        </p:txBody>
      </p:sp>
      <p:sp>
        <p:nvSpPr>
          <p:cNvPr id="27" name="Text Placeholder 37"/>
          <p:cNvSpPr>
            <a:spLocks noGrp="1"/>
          </p:cNvSpPr>
          <p:nvPr>
            <p:ph type="body" sz="quarter" idx="14" hasCustomPrompt="1"/>
          </p:nvPr>
        </p:nvSpPr>
        <p:spPr>
          <a:xfrm>
            <a:off x="1549400" y="4223215"/>
            <a:ext cx="7395836" cy="435685"/>
          </a:xfrm>
          <a:prstGeom prst="rect">
            <a:avLst/>
          </a:prstGeom>
        </p:spPr>
        <p:txBody>
          <a:bodyPr/>
          <a:lstStyle>
            <a:lvl1pPr algn="r">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7"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18" name="TextBox 17"/>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Tree>
    <p:extLst>
      <p:ext uri="{BB962C8B-B14F-4D97-AF65-F5344CB8AC3E}">
        <p14:creationId xmlns:p14="http://schemas.microsoft.com/office/powerpoint/2010/main" val="1967477641"/>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3" name="TextBox 2">
            <a:extLst>
              <a:ext uri="{FF2B5EF4-FFF2-40B4-BE49-F238E27FC236}">
                <a16:creationId xmlns:a16="http://schemas.microsoft.com/office/drawing/2014/main" id="{5A448937-BA96-40DD-89BE-A8D45FE460FB}"/>
              </a:ext>
            </a:extLst>
          </p:cNvPr>
          <p:cNvSpPr txBox="1"/>
          <p:nvPr userDrawn="1"/>
        </p:nvSpPr>
        <p:spPr>
          <a:xfrm>
            <a:off x="6554503" y="22625"/>
            <a:ext cx="2593910" cy="184666"/>
          </a:xfrm>
          <a:prstGeom prst="rect">
            <a:avLst/>
          </a:prstGeom>
          <a:noFill/>
        </p:spPr>
        <p:txBody>
          <a:bodyPr wrap="none" rtlCol="0">
            <a:noAutofit/>
          </a:bodyPr>
          <a:lstStyle/>
          <a:p>
            <a:pPr marL="0" marR="0" lvl="0" indent="0" algn="r" defTabSz="457200" rtl="0" eaLnBrk="1" fontAlgn="auto" latinLnBrk="0" hangingPunct="0">
              <a:lnSpc>
                <a:spcPct val="100000"/>
              </a:lnSpc>
              <a:spcBef>
                <a:spcPts val="0"/>
              </a:spcBef>
              <a:spcAft>
                <a:spcPts val="0"/>
              </a:spcAft>
              <a:buClrTx/>
              <a:buSzTx/>
              <a:buFontTx/>
              <a:buNone/>
              <a:tabLst/>
              <a:defRPr/>
            </a:pPr>
            <a:r>
              <a:rPr lang="en-US" sz="600" cap="none" dirty="0">
                <a:solidFill>
                  <a:schemeClr val="accent2">
                    <a:lumMod val="75000"/>
                  </a:schemeClr>
                </a:solidFill>
              </a:rPr>
              <a:t>MC-000554rev3</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71" r:id="rId14"/>
    <p:sldLayoutId id="2147483772" r:id="rId15"/>
    <p:sldLayoutId id="2147483773" r:id="rId16"/>
    <p:sldLayoutId id="2147483774" r:id="rId17"/>
    <p:sldLayoutId id="2147483775" r:id="rId18"/>
    <p:sldLayoutId id="2147483776" r:id="rId19"/>
    <p:sldLayoutId id="2147483777" r:id="rId20"/>
  </p:sldLayoutIdLst>
  <p:transition spd="slow">
    <p:fade/>
  </p:transition>
  <p:hf hdr="0" ftr="0" dt="0"/>
  <p:txStyles>
    <p:titleStyle>
      <a:lvl1pPr algn="l" defTabSz="457200" rtl="0" eaLnBrk="1" latinLnBrk="0" hangingPunct="1">
        <a:spcBef>
          <a:spcPct val="0"/>
        </a:spcBef>
        <a:buNone/>
        <a:defRPr sz="2200" kern="1200" cap="all" baseline="0">
          <a:solidFill>
            <a:schemeClr val="bg2"/>
          </a:solidFill>
          <a:latin typeface="EgyptienneDBolExt" pitchFamily="2" charset="0"/>
          <a:ea typeface="+mj-ea"/>
          <a:cs typeface="+mj-cs"/>
        </a:defRPr>
      </a:lvl1pPr>
    </p:titleStyle>
    <p:bodyStyle>
      <a:lvl1pPr marL="0" indent="-342900" algn="l" defTabSz="457200" rtl="0" eaLnBrk="1" latinLnBrk="0" hangingPunct="1">
        <a:spcBef>
          <a:spcPts val="0"/>
        </a:spcBef>
        <a:buFont typeface="Arial"/>
        <a:buNone/>
        <a:defRPr sz="1400" kern="1200">
          <a:solidFill>
            <a:schemeClr val="bg2"/>
          </a:solidFill>
          <a:latin typeface="Avant Garde" pitchFamily="34" charset="0"/>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IO Infusion Pain Management</a:t>
            </a:r>
          </a:p>
        </p:txBody>
      </p:sp>
      <p:sp>
        <p:nvSpPr>
          <p:cNvPr id="3" name="Text Placeholder 2">
            <a:extLst>
              <a:ext uri="{FF2B5EF4-FFF2-40B4-BE49-F238E27FC236}">
                <a16:creationId xmlns:a16="http://schemas.microsoft.com/office/drawing/2014/main" id="{951EE110-18D0-415F-81A0-1E16EAF1B6E9}"/>
              </a:ext>
            </a:extLst>
          </p:cNvPr>
          <p:cNvSpPr>
            <a:spLocks noGrp="1"/>
          </p:cNvSpPr>
          <p:nvPr>
            <p:ph type="body" sz="quarter" idx="14"/>
          </p:nvPr>
        </p:nvSpPr>
        <p:spPr/>
        <p:txBody>
          <a:bodyPr/>
          <a:lstStyle/>
          <a:p>
            <a:r>
              <a:rPr lang="en-US" dirty="0"/>
              <a:t>Arrow</a:t>
            </a:r>
            <a:r>
              <a:rPr lang="en-US" baseline="30000" dirty="0"/>
              <a:t>®</a:t>
            </a:r>
            <a:r>
              <a:rPr lang="en-US" dirty="0"/>
              <a:t> EZ-IO</a:t>
            </a:r>
            <a:r>
              <a:rPr lang="en-US" baseline="30000" dirty="0"/>
              <a:t>®</a:t>
            </a:r>
            <a:r>
              <a:rPr lang="en-US" dirty="0"/>
              <a:t> Intraosseous Vascular Access System</a:t>
            </a:r>
          </a:p>
        </p:txBody>
      </p:sp>
      <p:pic>
        <p:nvPicPr>
          <p:cNvPr id="4" name="Picture 3">
            <a:extLst>
              <a:ext uri="{FF2B5EF4-FFF2-40B4-BE49-F238E27FC236}">
                <a16:creationId xmlns:a16="http://schemas.microsoft.com/office/drawing/2014/main" id="{7E3CE9CF-F7A9-6D4A-BCEF-C314488D79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0221" y="4782061"/>
            <a:ext cx="1420796" cy="212387"/>
          </a:xfrm>
          <a:prstGeom prst="rect">
            <a:avLst/>
          </a:prstGeom>
        </p:spPr>
      </p:pic>
    </p:spTree>
    <p:extLst>
      <p:ext uri="{BB962C8B-B14F-4D97-AF65-F5344CB8AC3E}">
        <p14:creationId xmlns:p14="http://schemas.microsoft.com/office/powerpoint/2010/main" val="3656829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2B1A43-0515-447E-9DCC-D3048C186219}"/>
              </a:ext>
            </a:extLst>
          </p:cNvPr>
          <p:cNvSpPr>
            <a:spLocks noGrp="1"/>
          </p:cNvSpPr>
          <p:nvPr>
            <p:ph type="body" sz="quarter" idx="13"/>
          </p:nvPr>
        </p:nvSpPr>
        <p:spPr/>
        <p:txBody>
          <a:bodyPr/>
          <a:lstStyle/>
          <a:p>
            <a:r>
              <a:rPr lang="en-US" dirty="0"/>
              <a:t>IO Infusion Pain Management</a:t>
            </a:r>
          </a:p>
        </p:txBody>
      </p:sp>
      <p:sp>
        <p:nvSpPr>
          <p:cNvPr id="6" name="Content Placeholder 5">
            <a:extLst>
              <a:ext uri="{FF2B5EF4-FFF2-40B4-BE49-F238E27FC236}">
                <a16:creationId xmlns:a16="http://schemas.microsoft.com/office/drawing/2014/main" id="{4E06D10A-D5BE-4FF8-9B1D-326C0F7DE577}"/>
              </a:ext>
            </a:extLst>
          </p:cNvPr>
          <p:cNvSpPr>
            <a:spLocks noGrp="1"/>
          </p:cNvSpPr>
          <p:nvPr>
            <p:ph idx="1"/>
          </p:nvPr>
        </p:nvSpPr>
        <p:spPr>
          <a:xfrm>
            <a:off x="561622" y="1031026"/>
            <a:ext cx="7979551" cy="2147604"/>
          </a:xfrm>
        </p:spPr>
        <p:txBody>
          <a:bodyPr/>
          <a:lstStyle/>
          <a:p>
            <a:pPr marL="0" indent="0" algn="just">
              <a:buNone/>
            </a:pPr>
            <a:r>
              <a:rPr lang="en-US" dirty="0">
                <a:solidFill>
                  <a:schemeClr val="accent1"/>
                </a:solidFill>
                <a:latin typeface="Arial" panose="020B0604020202020204" pitchFamily="34" charset="0"/>
                <a:ea typeface="MS PGothic" pitchFamily="34" charset="-128"/>
                <a:cs typeface="Arial" panose="020B0604020202020204" pitchFamily="34" charset="0"/>
              </a:rPr>
              <a:t>Overview: </a:t>
            </a:r>
          </a:p>
          <a:p>
            <a:pPr marL="0" indent="0" algn="just">
              <a:buNone/>
            </a:pPr>
            <a:r>
              <a:rPr lang="en-US" sz="1200" dirty="0">
                <a:latin typeface="Arial" panose="020B0604020202020204" pitchFamily="34" charset="0"/>
                <a:ea typeface="MS PGothic" pitchFamily="34" charset="-128"/>
                <a:cs typeface="Arial" panose="020B0604020202020204" pitchFamily="34" charset="0"/>
              </a:rPr>
              <a:t>For patients able to perceive pain, there can be significant discomfort associated with the initial flush as well as the infusion process. Pressure changes occur within the bone as a result of infusion of medications and fluids. Infusion pain may be minimized with correct administration of 2% preservative-free and epinephrine-free lidocaine (intravenous lidocaine) in accordance with hospital protocols and policies.</a:t>
            </a:r>
            <a:r>
              <a:rPr lang="en-US" sz="1200" baseline="30000" dirty="0">
                <a:latin typeface="Arial" panose="020B0604020202020204" pitchFamily="34" charset="0"/>
                <a:ea typeface="MS PGothic" pitchFamily="34" charset="-128"/>
                <a:cs typeface="Arial" panose="020B0604020202020204" pitchFamily="34" charset="0"/>
              </a:rPr>
              <a:t>1,2</a:t>
            </a:r>
          </a:p>
          <a:p>
            <a:pPr marL="0" indent="0" algn="just">
              <a:buNone/>
            </a:pPr>
            <a:endParaRPr lang="en-US" sz="200" dirty="0">
              <a:latin typeface="Arial" panose="020B0604020202020204" pitchFamily="34" charset="0"/>
              <a:ea typeface="MS PGothic" pitchFamily="34" charset="-128"/>
              <a:cs typeface="Arial" panose="020B0604020202020204" pitchFamily="34" charset="0"/>
            </a:endParaRPr>
          </a:p>
          <a:p>
            <a:pPr marL="0" indent="0" algn="just">
              <a:buNone/>
            </a:pPr>
            <a:r>
              <a:rPr lang="en-US" sz="1200" dirty="0">
                <a:latin typeface="Arial" panose="020B0604020202020204" pitchFamily="34" charset="0"/>
                <a:ea typeface="MS PGothic" pitchFamily="34" charset="-128"/>
                <a:cs typeface="Arial" panose="020B0604020202020204" pitchFamily="34" charset="0"/>
              </a:rPr>
              <a:t>Anesthetizing the intraosseous (IO) space prior to the initial flush should be considered by a qualified healthcare provider for any patient who is conscious/alert to pain</a:t>
            </a:r>
            <a:r>
              <a:rPr lang="en-US" sz="1200" baseline="30000" dirty="0">
                <a:latin typeface="Arial" panose="020B0604020202020204" pitchFamily="34" charset="0"/>
                <a:ea typeface="MS PGothic" pitchFamily="34" charset="-128"/>
                <a:cs typeface="Arial" panose="020B0604020202020204" pitchFamily="34" charset="0"/>
              </a:rPr>
              <a:t>1,2</a:t>
            </a:r>
            <a:r>
              <a:rPr lang="en-US" sz="1200" dirty="0">
                <a:latin typeface="Arial" panose="020B0604020202020204" pitchFamily="34" charset="0"/>
                <a:ea typeface="MS PGothic" pitchFamily="34" charset="-128"/>
                <a:cs typeface="Arial" panose="020B0604020202020204" pitchFamily="34" charset="0"/>
              </a:rPr>
              <a:t>. If time constraints do not permit anesthetization prior to the initial flush, pain management should be considered </a:t>
            </a:r>
            <a:r>
              <a:rPr lang="en-US" sz="1200">
                <a:latin typeface="Arial" panose="020B0604020202020204" pitchFamily="34" charset="0"/>
                <a:ea typeface="MS PGothic" pitchFamily="34" charset="-128"/>
                <a:cs typeface="Arial" panose="020B0604020202020204" pitchFamily="34" charset="0"/>
              </a:rPr>
              <a:t>as necessary.</a:t>
            </a:r>
            <a:endParaRPr lang="en-US" sz="1200" dirty="0">
              <a:latin typeface="Arial" panose="020B0604020202020204" pitchFamily="34" charset="0"/>
              <a:ea typeface="MS PGothic" pitchFamily="34" charset="-128"/>
              <a:cs typeface="Arial" panose="020B0604020202020204" pitchFamily="34" charset="0"/>
            </a:endParaRPr>
          </a:p>
          <a:p>
            <a:pPr marL="0" indent="0">
              <a:buNone/>
            </a:pPr>
            <a:endParaRPr lang="en-US" sz="1400" dirty="0"/>
          </a:p>
        </p:txBody>
      </p:sp>
      <p:sp>
        <p:nvSpPr>
          <p:cNvPr id="8" name="Text Placeholder 7">
            <a:extLst>
              <a:ext uri="{FF2B5EF4-FFF2-40B4-BE49-F238E27FC236}">
                <a16:creationId xmlns:a16="http://schemas.microsoft.com/office/drawing/2014/main" id="{4DF24912-20AB-4739-B2C5-6FC7DBAFFB1F}"/>
              </a:ext>
            </a:extLst>
          </p:cNvPr>
          <p:cNvSpPr>
            <a:spLocks noGrp="1"/>
          </p:cNvSpPr>
          <p:nvPr>
            <p:ph type="body" sz="quarter" idx="14"/>
          </p:nvPr>
        </p:nvSpPr>
        <p:spPr/>
        <p:txBody>
          <a:bodyPr/>
          <a:lstStyle/>
          <a:p>
            <a:endParaRPr lang="en-US" dirty="0"/>
          </a:p>
        </p:txBody>
      </p:sp>
      <p:sp>
        <p:nvSpPr>
          <p:cNvPr id="2" name="TextBox 1">
            <a:extLst>
              <a:ext uri="{FF2B5EF4-FFF2-40B4-BE49-F238E27FC236}">
                <a16:creationId xmlns:a16="http://schemas.microsoft.com/office/drawing/2014/main" id="{21B2D56C-E89C-4EB2-A1FA-1C4587824254}"/>
              </a:ext>
            </a:extLst>
          </p:cNvPr>
          <p:cNvSpPr txBox="1"/>
          <p:nvPr/>
        </p:nvSpPr>
        <p:spPr>
          <a:xfrm>
            <a:off x="452477" y="4491183"/>
            <a:ext cx="4462851" cy="923330"/>
          </a:xfrm>
          <a:prstGeom prst="rect">
            <a:avLst/>
          </a:prstGeom>
          <a:noFill/>
          <a:effectLst/>
        </p:spPr>
        <p:txBody>
          <a:bodyPr wrap="square" rtlCol="0">
            <a:spAutoFit/>
          </a:bodyPr>
          <a:lstStyle/>
          <a:p>
            <a:r>
              <a:rPr lang="en-US" sz="600" dirty="0">
                <a:solidFill>
                  <a:schemeClr val="accent2">
                    <a:lumMod val="75000"/>
                  </a:schemeClr>
                </a:solidFill>
              </a:rPr>
              <a:t>1. Paxton JH, Knuth TE, Klausner HA. Proximal humerus intraosseous infusion: a preferred emergency venous access. </a:t>
            </a:r>
            <a:r>
              <a:rPr lang="en-US" sz="600" i="1" dirty="0">
                <a:solidFill>
                  <a:schemeClr val="accent2">
                    <a:lumMod val="75000"/>
                  </a:schemeClr>
                </a:solidFill>
              </a:rPr>
              <a:t>J Trauma. </a:t>
            </a:r>
            <a:r>
              <a:rPr lang="en-US" sz="600" dirty="0">
                <a:solidFill>
                  <a:schemeClr val="accent2">
                    <a:lumMod val="75000"/>
                  </a:schemeClr>
                </a:solidFill>
              </a:rPr>
              <a:t>2009;67(3):1-7. Research sponsored by Teleflex Incorporated. </a:t>
            </a:r>
          </a:p>
          <a:p>
            <a:endParaRPr lang="en-US" sz="600" dirty="0">
              <a:solidFill>
                <a:schemeClr val="accent2">
                  <a:lumMod val="75000"/>
                </a:schemeClr>
              </a:solidFill>
            </a:endParaRPr>
          </a:p>
          <a:p>
            <a:r>
              <a:rPr lang="en-US" sz="600" dirty="0">
                <a:solidFill>
                  <a:schemeClr val="accent2">
                    <a:lumMod val="75000"/>
                  </a:schemeClr>
                </a:solidFill>
              </a:rPr>
              <a:t>2. Davidoff J, Fowler R, Gordon D, Klein G, Kovar J, Lozano M, </a:t>
            </a:r>
            <a:r>
              <a:rPr lang="en-US" sz="600" dirty="0" err="1">
                <a:solidFill>
                  <a:schemeClr val="accent2">
                    <a:lumMod val="75000"/>
                  </a:schemeClr>
                </a:solidFill>
              </a:rPr>
              <a:t>Potkya</a:t>
            </a:r>
            <a:r>
              <a:rPr lang="en-US" sz="600" dirty="0">
                <a:solidFill>
                  <a:schemeClr val="accent2">
                    <a:lumMod val="75000"/>
                  </a:schemeClr>
                </a:solidFill>
              </a:rPr>
              <a:t> J, </a:t>
            </a:r>
            <a:r>
              <a:rPr lang="en-US" sz="600" dirty="0" err="1">
                <a:solidFill>
                  <a:schemeClr val="accent2">
                    <a:lumMod val="75000"/>
                  </a:schemeClr>
                </a:solidFill>
              </a:rPr>
              <a:t>Racht</a:t>
            </a:r>
            <a:r>
              <a:rPr lang="en-US" sz="600" dirty="0">
                <a:solidFill>
                  <a:schemeClr val="accent2">
                    <a:lumMod val="75000"/>
                  </a:schemeClr>
                </a:solidFill>
              </a:rPr>
              <a:t> E, </a:t>
            </a:r>
            <a:r>
              <a:rPr lang="en-US" sz="600" dirty="0" err="1">
                <a:solidFill>
                  <a:schemeClr val="accent2">
                    <a:lumMod val="75000"/>
                  </a:schemeClr>
                </a:solidFill>
              </a:rPr>
              <a:t>Saussy</a:t>
            </a:r>
            <a:r>
              <a:rPr lang="en-US" sz="600" dirty="0">
                <a:solidFill>
                  <a:schemeClr val="accent2">
                    <a:lumMod val="75000"/>
                  </a:schemeClr>
                </a:solidFill>
              </a:rPr>
              <a:t> J, Swanson E, Yamada R, Miller L. Clinical evaluation of a novel intraosseous device for adults: prospective, 250-patient, multi-center trial. </a:t>
            </a:r>
            <a:r>
              <a:rPr lang="en-US" sz="600" i="1" dirty="0">
                <a:solidFill>
                  <a:schemeClr val="accent2">
                    <a:lumMod val="75000"/>
                  </a:schemeClr>
                </a:solidFill>
              </a:rPr>
              <a:t>JEMS </a:t>
            </a:r>
            <a:r>
              <a:rPr lang="en-US" sz="600" dirty="0">
                <a:solidFill>
                  <a:schemeClr val="accent2">
                    <a:lumMod val="75000"/>
                  </a:schemeClr>
                </a:solidFill>
              </a:rPr>
              <a:t>2005;30(10):s20-3. Research sponsored by Teleflex Incorporated. </a:t>
            </a:r>
          </a:p>
          <a:p>
            <a:r>
              <a:rPr lang="en-US" dirty="0">
                <a:solidFill>
                  <a:schemeClr val="accent2">
                    <a:lumMod val="75000"/>
                  </a:schemeClr>
                </a:solidFill>
              </a:rPr>
              <a:t> </a:t>
            </a:r>
          </a:p>
        </p:txBody>
      </p:sp>
      <p:sp>
        <p:nvSpPr>
          <p:cNvPr id="10" name="TextBox 9">
            <a:extLst>
              <a:ext uri="{FF2B5EF4-FFF2-40B4-BE49-F238E27FC236}">
                <a16:creationId xmlns:a16="http://schemas.microsoft.com/office/drawing/2014/main" id="{243B65ED-DF49-45A6-82BD-092BA4615A4D}"/>
              </a:ext>
            </a:extLst>
          </p:cNvPr>
          <p:cNvSpPr txBox="1"/>
          <p:nvPr/>
        </p:nvSpPr>
        <p:spPr>
          <a:xfrm>
            <a:off x="478800" y="3882207"/>
            <a:ext cx="8212723" cy="553998"/>
          </a:xfrm>
          <a:prstGeom prst="rect">
            <a:avLst/>
          </a:prstGeom>
          <a:noFill/>
          <a:effectLst/>
        </p:spPr>
        <p:txBody>
          <a:bodyPr wrap="square" rtlCol="0">
            <a:spAutoFit/>
          </a:bodyPr>
          <a:lstStyle/>
          <a:p>
            <a:r>
              <a:rPr lang="en-US" sz="600" b="1" dirty="0">
                <a:solidFill>
                  <a:schemeClr val="accent2">
                    <a:lumMod val="75000"/>
                  </a:schemeClr>
                </a:solidFill>
                <a:latin typeface="Arial" panose="020B0604020202020204" pitchFamily="34" charset="0"/>
                <a:cs typeface="Arial" panose="020B0604020202020204" pitchFamily="34" charset="0"/>
              </a:rPr>
              <a:t>DISCLAIMER</a:t>
            </a:r>
            <a:r>
              <a:rPr lang="en-US" sz="600" dirty="0">
                <a:solidFill>
                  <a:schemeClr val="accent2">
                    <a:lumMod val="75000"/>
                  </a:schemeClr>
                </a:solidFill>
                <a:latin typeface="Arial" panose="020B0604020202020204" pitchFamily="34" charset="0"/>
                <a:cs typeface="Arial" panose="020B0604020202020204" pitchFamily="34" charset="0"/>
              </a:rPr>
              <a:t>: Selection and use of any medication, including lidocaine, given IV or IO is the responsibility of the treating physician, medical director, or qualified prescriber and is not an official recommendation of Teleflex Incorporated. The information provided is a summary of information found in the cited reference materials. This information is not intended to be a substitute for sound clinical judgment or your institution’s treatment protocols. Teleflex Incorporated is not the manufacturer of lidocaine. Users should review the manufacturer's instructions or directions for use and be familiar with all indications, side effects, contraindications, precautions and warnings prior to administration of lidocaine or any other medication. Teleflex Incorporated disclaims all liability for the application or interpretation of this information in the medical treatment of any patient. </a:t>
            </a:r>
            <a:r>
              <a:rPr lang="en-US" sz="600" dirty="0">
                <a:solidFill>
                  <a:schemeClr val="accent2">
                    <a:lumMod val="75000"/>
                  </a:schemeClr>
                </a:solidFill>
              </a:rPr>
              <a:t>Any health care provider using this material assumes full responsibility for the medical care and treatment of their patients. </a:t>
            </a:r>
            <a:r>
              <a:rPr lang="en-US" sz="600" dirty="0">
                <a:solidFill>
                  <a:schemeClr val="accent2">
                    <a:lumMod val="75000"/>
                  </a:schemeClr>
                </a:solidFill>
                <a:latin typeface="Arial" panose="020B0604020202020204" pitchFamily="34" charset="0"/>
                <a:cs typeface="Arial" panose="020B0604020202020204" pitchFamily="34" charset="0"/>
              </a:rPr>
              <a:t>For additional information please visit www.eziocomfort.com.</a:t>
            </a:r>
            <a:endParaRPr lang="en-US" sz="600" dirty="0"/>
          </a:p>
        </p:txBody>
      </p:sp>
    </p:spTree>
    <p:extLst>
      <p:ext uri="{BB962C8B-B14F-4D97-AF65-F5344CB8AC3E}">
        <p14:creationId xmlns:p14="http://schemas.microsoft.com/office/powerpoint/2010/main" val="28052199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5638" y="46827"/>
            <a:ext cx="8212723" cy="530854"/>
          </a:xfrm>
        </p:spPr>
        <p:txBody>
          <a:bodyPr/>
          <a:lstStyle/>
          <a:p>
            <a:r>
              <a:rPr lang="en-US" dirty="0"/>
              <a:t>IO Infusion Pain Management</a:t>
            </a:r>
          </a:p>
        </p:txBody>
      </p:sp>
      <p:sp>
        <p:nvSpPr>
          <p:cNvPr id="7" name="Text Placeholder 37">
            <a:extLst>
              <a:ext uri="{FF2B5EF4-FFF2-40B4-BE49-F238E27FC236}">
                <a16:creationId xmlns:a16="http://schemas.microsoft.com/office/drawing/2014/main" id="{287D153A-1076-44EA-BA76-A042CFCF5770}"/>
              </a:ext>
            </a:extLst>
          </p:cNvPr>
          <p:cNvSpPr>
            <a:spLocks noGrp="1"/>
          </p:cNvSpPr>
          <p:nvPr>
            <p:ph type="body" sz="quarter" idx="4294967295"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
        <p:nvSpPr>
          <p:cNvPr id="8" name="TextBox 7">
            <a:extLst>
              <a:ext uri="{FF2B5EF4-FFF2-40B4-BE49-F238E27FC236}">
                <a16:creationId xmlns:a16="http://schemas.microsoft.com/office/drawing/2014/main" id="{7C42D263-BC63-467B-80AE-FA170916CBFA}"/>
              </a:ext>
            </a:extLst>
          </p:cNvPr>
          <p:cNvSpPr txBox="1"/>
          <p:nvPr/>
        </p:nvSpPr>
        <p:spPr>
          <a:xfrm>
            <a:off x="48492" y="4181522"/>
            <a:ext cx="7737763" cy="738664"/>
          </a:xfrm>
          <a:prstGeom prst="rect">
            <a:avLst/>
          </a:prstGeom>
          <a:noFill/>
          <a:effectLst/>
        </p:spPr>
        <p:txBody>
          <a:bodyPr wrap="square" rtlCol="0">
            <a:spAutoFit/>
          </a:bodyPr>
          <a:lstStyle/>
          <a:p>
            <a:r>
              <a:rPr lang="en-US" sz="600" b="1" dirty="0">
                <a:solidFill>
                  <a:schemeClr val="accent2">
                    <a:lumMod val="75000"/>
                  </a:schemeClr>
                </a:solidFill>
              </a:rPr>
              <a:t>DISCLAIMER</a:t>
            </a:r>
            <a:r>
              <a:rPr lang="en-US" sz="600" dirty="0">
                <a:solidFill>
                  <a:schemeClr val="accent2">
                    <a:lumMod val="75000"/>
                  </a:schemeClr>
                </a:solidFill>
              </a:rPr>
              <a:t>: Observe cautions/contraindications for lidocaine, confirm dose per institution. </a:t>
            </a:r>
            <a:r>
              <a:rPr lang="en-US" sz="600" dirty="0">
                <a:solidFill>
                  <a:schemeClr val="accent2">
                    <a:lumMod val="75000"/>
                  </a:schemeClr>
                </a:solidFill>
                <a:latin typeface="Arial" panose="020B0604020202020204" pitchFamily="34" charset="0"/>
                <a:cs typeface="Arial" panose="020B0604020202020204" pitchFamily="34" charset="0"/>
              </a:rPr>
              <a:t>Selection and use of any medication, including lidocaine, given IV or IO is the responsibility of the treating physician, medical director, or qualified prescriber and is not an official recommendation of Teleflex Incorporated. The information provided is a summary of information found in the cited reference materials. This information is not intended to be a substitute for sound clinical judgment or your institution’s treatment protocols. Teleflex Incorporated is not the manufacturer of lidocaine. Users should review the manufacturer's instructions or directions for use and be familiar with all indications, side effects, contraindications, precautions and warnings prior to administration of lidocaine or any other medication. Teleflex Incorporated disclaims all liability for the application or interpretation of this information in the medical treatment of any patient. </a:t>
            </a:r>
            <a:r>
              <a:rPr lang="en-US" sz="600" dirty="0">
                <a:solidFill>
                  <a:schemeClr val="accent2">
                    <a:lumMod val="75000"/>
                  </a:schemeClr>
                </a:solidFill>
              </a:rPr>
              <a:t>Any health care provider using this material assumes full responsibility for the medical care and treatment of their patients. </a:t>
            </a:r>
            <a:endParaRPr lang="en-US" sz="600" dirty="0">
              <a:solidFill>
                <a:schemeClr val="accent2">
                  <a:lumMod val="75000"/>
                </a:schemeClr>
              </a:solidFill>
              <a:latin typeface="Arial" panose="020B0604020202020204" pitchFamily="34" charset="0"/>
              <a:cs typeface="Arial" panose="020B0604020202020204" pitchFamily="34" charset="0"/>
            </a:endParaRPr>
          </a:p>
          <a:p>
            <a:r>
              <a:rPr lang="en-US" sz="600" dirty="0">
                <a:solidFill>
                  <a:schemeClr val="accent2">
                    <a:lumMod val="75000"/>
                  </a:schemeClr>
                </a:solidFill>
                <a:latin typeface="Arial" panose="020B0604020202020204" pitchFamily="34" charset="0"/>
                <a:cs typeface="Arial" panose="020B0604020202020204" pitchFamily="34" charset="0"/>
              </a:rPr>
              <a:t>For additional information please visit www.eziocomfort.com.</a:t>
            </a:r>
            <a:endParaRPr lang="en-US" sz="600" dirty="0">
              <a:solidFill>
                <a:schemeClr val="accent2">
                  <a:lumMod val="75000"/>
                </a:schemeClr>
              </a:solidFill>
            </a:endParaRPr>
          </a:p>
          <a:p>
            <a:endParaRPr lang="en-US" sz="600" dirty="0">
              <a:solidFill>
                <a:schemeClr val="accent2">
                  <a:lumMod val="75000"/>
                </a:schemeClr>
              </a:solidFill>
            </a:endParaRPr>
          </a:p>
        </p:txBody>
      </p:sp>
      <p:pic>
        <p:nvPicPr>
          <p:cNvPr id="5" name="Picture 4" descr="A screenshot of a cell phone&#10;&#10;Description automatically generated">
            <a:extLst>
              <a:ext uri="{FF2B5EF4-FFF2-40B4-BE49-F238E27FC236}">
                <a16:creationId xmlns:a16="http://schemas.microsoft.com/office/drawing/2014/main" id="{6B112B2B-961B-4AA8-9DF0-527CA1B064CD}"/>
              </a:ext>
            </a:extLst>
          </p:cNvPr>
          <p:cNvPicPr>
            <a:picLocks noChangeAspect="1"/>
          </p:cNvPicPr>
          <p:nvPr/>
        </p:nvPicPr>
        <p:blipFill>
          <a:blip r:embed="rId3"/>
          <a:stretch>
            <a:fillRect/>
          </a:stretch>
        </p:blipFill>
        <p:spPr>
          <a:xfrm>
            <a:off x="1298950" y="577681"/>
            <a:ext cx="6546098" cy="3570598"/>
          </a:xfrm>
          <a:prstGeom prst="rect">
            <a:avLst/>
          </a:prstGeom>
        </p:spPr>
      </p:pic>
    </p:spTree>
    <p:extLst>
      <p:ext uri="{BB962C8B-B14F-4D97-AF65-F5344CB8AC3E}">
        <p14:creationId xmlns:p14="http://schemas.microsoft.com/office/powerpoint/2010/main" val="38822409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4D40C-0F3A-4720-A5F9-D24EEA17E9FC}"/>
              </a:ext>
            </a:extLst>
          </p:cNvPr>
          <p:cNvSpPr>
            <a:spLocks noGrp="1"/>
          </p:cNvSpPr>
          <p:nvPr>
            <p:ph type="body" sz="quarter" idx="13"/>
          </p:nvPr>
        </p:nvSpPr>
        <p:spPr>
          <a:xfrm>
            <a:off x="478800" y="261999"/>
            <a:ext cx="8212723" cy="769026"/>
          </a:xfrm>
        </p:spPr>
        <p:txBody>
          <a:bodyPr/>
          <a:lstStyle/>
          <a:p>
            <a:r>
              <a:rPr lang="en-US" dirty="0"/>
              <a:t>IO Infusion Pain Management Using 2% Lidocaine</a:t>
            </a:r>
          </a:p>
          <a:p>
            <a:r>
              <a:rPr lang="en-US" sz="1800" dirty="0"/>
              <a:t>(preservative-free and epinephrine-free)</a:t>
            </a:r>
          </a:p>
        </p:txBody>
      </p:sp>
      <p:sp>
        <p:nvSpPr>
          <p:cNvPr id="3" name="Content Placeholder 2">
            <a:extLst>
              <a:ext uri="{FF2B5EF4-FFF2-40B4-BE49-F238E27FC236}">
                <a16:creationId xmlns:a16="http://schemas.microsoft.com/office/drawing/2014/main" id="{C090744F-E930-4DDA-9D67-F66422B20B0A}"/>
              </a:ext>
            </a:extLst>
          </p:cNvPr>
          <p:cNvSpPr>
            <a:spLocks noGrp="1"/>
          </p:cNvSpPr>
          <p:nvPr>
            <p:ph idx="1"/>
          </p:nvPr>
        </p:nvSpPr>
        <p:spPr>
          <a:xfrm>
            <a:off x="561622" y="1118591"/>
            <a:ext cx="8275017" cy="2732974"/>
          </a:xfrm>
        </p:spPr>
        <p:txBody>
          <a:bodyPr/>
          <a:lstStyle/>
          <a:p>
            <a:pPr marL="0" indent="0">
              <a:buNone/>
            </a:pPr>
            <a:r>
              <a:rPr lang="en-US" sz="1100" i="1" dirty="0"/>
              <a:t>Review lidocaine manufacturer’s IFU prior to administration and observe recommended cautions/contraindications.</a:t>
            </a:r>
            <a:endParaRPr lang="en-US" sz="1200" i="1" dirty="0"/>
          </a:p>
          <a:p>
            <a:pPr marL="0" indent="0">
              <a:buNone/>
            </a:pPr>
            <a:r>
              <a:rPr lang="en-US" sz="1100" b="1" dirty="0"/>
              <a:t>With the stabilizer in place, carefully attach syringe directly to IO catheter </a:t>
            </a:r>
            <a:r>
              <a:rPr lang="en-US" sz="1100" b="1" dirty="0" err="1"/>
              <a:t>luer</a:t>
            </a:r>
            <a:r>
              <a:rPr lang="en-US" sz="1100" b="1" dirty="0"/>
              <a:t>-lock hub, without extension set in place. </a:t>
            </a:r>
            <a:endParaRPr lang="en-US" sz="900" b="1" dirty="0"/>
          </a:p>
          <a:p>
            <a:pPr marL="228600" lvl="0" indent="-228600">
              <a:buAutoNum type="arabicPeriod"/>
            </a:pPr>
            <a:r>
              <a:rPr lang="en-US" sz="1100" b="1" dirty="0"/>
              <a:t>Slowly infuse</a:t>
            </a:r>
            <a:r>
              <a:rPr lang="en-US" sz="1100" dirty="0"/>
              <a:t> initial dose of lidocaine over 120 seconds and allow to dwell for 60 seconds</a:t>
            </a:r>
          </a:p>
          <a:p>
            <a:pPr marL="569913" lvl="1" indent="-228600">
              <a:buFont typeface="Arial" panose="020B0604020202020204" pitchFamily="34" charset="0"/>
              <a:buChar char="•"/>
            </a:pPr>
            <a:r>
              <a:rPr lang="en-US" sz="1000" dirty="0"/>
              <a:t>Adult: initial dose 40 mg</a:t>
            </a:r>
          </a:p>
          <a:p>
            <a:pPr marL="569913" lvl="1" indent="-228600">
              <a:buFont typeface="Arial" panose="020B0604020202020204" pitchFamily="34" charset="0"/>
              <a:buChar char="•"/>
            </a:pPr>
            <a:r>
              <a:rPr lang="en-US" sz="1000" dirty="0"/>
              <a:t>Infant/Child: initial dose 0.5mg/kg (NOT to exceed 40 mg)</a:t>
            </a:r>
          </a:p>
          <a:p>
            <a:pPr marL="228600" lvl="0" indent="-228600">
              <a:buAutoNum type="arabicPeriod"/>
            </a:pPr>
            <a:r>
              <a:rPr lang="en-US" sz="1100" b="1" dirty="0"/>
              <a:t>Flush </a:t>
            </a:r>
            <a:r>
              <a:rPr lang="en-US" sz="1100" dirty="0"/>
              <a:t>IO catheter with normal saline</a:t>
            </a:r>
          </a:p>
          <a:p>
            <a:pPr marL="569913" lvl="1" indent="-228600"/>
            <a:r>
              <a:rPr lang="en-US" sz="1000" dirty="0"/>
              <a:t>Adult flush: 5-10 mL</a:t>
            </a:r>
          </a:p>
          <a:p>
            <a:pPr marL="569913" lvl="1" indent="-228600"/>
            <a:r>
              <a:rPr lang="en-US" sz="1000" dirty="0"/>
              <a:t>Infant/Child flush: 2-5 mL</a:t>
            </a:r>
          </a:p>
          <a:p>
            <a:pPr marL="228600" lvl="0" indent="-228600">
              <a:buAutoNum type="arabicPeriod"/>
            </a:pPr>
            <a:r>
              <a:rPr lang="en-US" sz="1100" b="1" dirty="0"/>
              <a:t>Slowly infuse</a:t>
            </a:r>
            <a:r>
              <a:rPr lang="en-US" sz="1100" dirty="0"/>
              <a:t> lidocaine (</a:t>
            </a:r>
            <a:r>
              <a:rPr lang="en-US" sz="1100" u="sng" dirty="0"/>
              <a:t>half</a:t>
            </a:r>
            <a:r>
              <a:rPr lang="en-US" sz="1100" dirty="0"/>
              <a:t> of initial dose) over 60 seconds</a:t>
            </a:r>
          </a:p>
          <a:p>
            <a:pPr marL="228600" lvl="0" indent="-228600">
              <a:buAutoNum type="arabicPeriod"/>
            </a:pPr>
            <a:r>
              <a:rPr lang="en-US" sz="1100" b="1" dirty="0"/>
              <a:t>Attach extension set</a:t>
            </a:r>
            <a:r>
              <a:rPr lang="en-US" sz="1100" dirty="0"/>
              <a:t> primed with normal saline and flush</a:t>
            </a:r>
          </a:p>
          <a:p>
            <a:pPr marL="0" lvl="0" indent="0">
              <a:buNone/>
            </a:pPr>
            <a:r>
              <a:rPr lang="en-US" sz="1000" dirty="0"/>
              <a:t>Repeat PRN. Consider systemic pain control for patients not responding to IO lidocaine.</a:t>
            </a:r>
          </a:p>
          <a:p>
            <a:endParaRPr lang="en-US" sz="1200" dirty="0"/>
          </a:p>
        </p:txBody>
      </p:sp>
      <p:sp>
        <p:nvSpPr>
          <p:cNvPr id="5" name="Text Placeholder 3">
            <a:extLst>
              <a:ext uri="{FF2B5EF4-FFF2-40B4-BE49-F238E27FC236}">
                <a16:creationId xmlns:a16="http://schemas.microsoft.com/office/drawing/2014/main" id="{0B09C4FC-6580-4120-94E2-F84C2C4C45FB}"/>
              </a:ext>
            </a:extLst>
          </p:cNvPr>
          <p:cNvSpPr>
            <a:spLocks noGrp="1"/>
          </p:cNvSpPr>
          <p:nvPr>
            <p:ph type="body" sz="quarter" idx="14"/>
          </p:nvPr>
        </p:nvSpPr>
        <p:spPr>
          <a:xfrm>
            <a:off x="5029197" y="4716828"/>
            <a:ext cx="2514600" cy="221966"/>
          </a:xfrm>
        </p:spPr>
        <p:txBody>
          <a:bodyPr/>
          <a:lstStyle/>
          <a:p>
            <a:endParaRPr lang="en-US" dirty="0"/>
          </a:p>
        </p:txBody>
      </p:sp>
      <p:sp>
        <p:nvSpPr>
          <p:cNvPr id="6" name="TextBox 5">
            <a:extLst>
              <a:ext uri="{FF2B5EF4-FFF2-40B4-BE49-F238E27FC236}">
                <a16:creationId xmlns:a16="http://schemas.microsoft.com/office/drawing/2014/main" id="{DF007019-76B3-451C-A5C8-39437958AEC2}"/>
              </a:ext>
            </a:extLst>
          </p:cNvPr>
          <p:cNvSpPr txBox="1"/>
          <p:nvPr/>
        </p:nvSpPr>
        <p:spPr>
          <a:xfrm>
            <a:off x="48492" y="4181522"/>
            <a:ext cx="7737763" cy="738664"/>
          </a:xfrm>
          <a:prstGeom prst="rect">
            <a:avLst/>
          </a:prstGeom>
          <a:noFill/>
          <a:effectLst/>
        </p:spPr>
        <p:txBody>
          <a:bodyPr wrap="square" rtlCol="0">
            <a:spAutoFit/>
          </a:bodyPr>
          <a:lstStyle/>
          <a:p>
            <a:r>
              <a:rPr lang="en-US" sz="600" b="1" dirty="0">
                <a:solidFill>
                  <a:schemeClr val="accent2">
                    <a:lumMod val="75000"/>
                  </a:schemeClr>
                </a:solidFill>
              </a:rPr>
              <a:t>DISCLAIMER</a:t>
            </a:r>
            <a:r>
              <a:rPr lang="en-US" sz="600" dirty="0">
                <a:solidFill>
                  <a:schemeClr val="accent2">
                    <a:lumMod val="75000"/>
                  </a:schemeClr>
                </a:solidFill>
              </a:rPr>
              <a:t>: Observe cautions/contraindications for lidocaine, confirm dose per institution. </a:t>
            </a:r>
            <a:r>
              <a:rPr lang="en-US" sz="600" dirty="0">
                <a:solidFill>
                  <a:schemeClr val="accent2">
                    <a:lumMod val="75000"/>
                  </a:schemeClr>
                </a:solidFill>
                <a:latin typeface="Arial" panose="020B0604020202020204" pitchFamily="34" charset="0"/>
                <a:cs typeface="Arial" panose="020B0604020202020204" pitchFamily="34" charset="0"/>
              </a:rPr>
              <a:t>Selection and use of any medication, including lidocaine, given IV or IO is the responsibility of the treating physician, medical director, or qualified prescriber and is not an official recommendation of Teleflex Incorporated. The information provided is a summary of information found in the cited reference materials. This information is not intended to be a substitute for sound clinical judgment or your institution’s treatment protocols. Teleflex Incorporated is not the manufacturer of lidocaine. Users should review the manufacturer's instructions or directions for use and be familiar with all indications, side effects, contraindications, precautions and warnings prior to administration of lidocaine or any other medication. Teleflex Incorporated disclaims all liability for the application or interpretation of this information in the medical treatment of any patient. </a:t>
            </a:r>
            <a:r>
              <a:rPr lang="en-US" sz="600" dirty="0">
                <a:solidFill>
                  <a:schemeClr val="accent2">
                    <a:lumMod val="75000"/>
                  </a:schemeClr>
                </a:solidFill>
              </a:rPr>
              <a:t>Any health care provider using this material assumes full responsibility for the medical care and treatment of their patients. </a:t>
            </a:r>
            <a:endParaRPr lang="en-US" sz="600" dirty="0">
              <a:solidFill>
                <a:schemeClr val="accent2">
                  <a:lumMod val="75000"/>
                </a:schemeClr>
              </a:solidFill>
              <a:latin typeface="Arial" panose="020B0604020202020204" pitchFamily="34" charset="0"/>
              <a:cs typeface="Arial" panose="020B0604020202020204" pitchFamily="34" charset="0"/>
            </a:endParaRPr>
          </a:p>
          <a:p>
            <a:r>
              <a:rPr lang="en-US" sz="600" dirty="0">
                <a:solidFill>
                  <a:schemeClr val="accent2">
                    <a:lumMod val="75000"/>
                  </a:schemeClr>
                </a:solidFill>
                <a:latin typeface="Arial" panose="020B0604020202020204" pitchFamily="34" charset="0"/>
                <a:cs typeface="Arial" panose="020B0604020202020204" pitchFamily="34" charset="0"/>
              </a:rPr>
              <a:t>For additional information please visit www.eziocomfort.com.</a:t>
            </a:r>
            <a:endParaRPr lang="en-US" sz="600" dirty="0">
              <a:solidFill>
                <a:schemeClr val="accent2">
                  <a:lumMod val="75000"/>
                </a:schemeClr>
              </a:solidFill>
            </a:endParaRPr>
          </a:p>
          <a:p>
            <a:endParaRPr lang="en-US" sz="600" dirty="0">
              <a:solidFill>
                <a:schemeClr val="accent2">
                  <a:lumMod val="75000"/>
                </a:schemeClr>
              </a:solidFill>
            </a:endParaRPr>
          </a:p>
        </p:txBody>
      </p:sp>
    </p:spTree>
    <p:extLst>
      <p:ext uri="{BB962C8B-B14F-4D97-AF65-F5344CB8AC3E}">
        <p14:creationId xmlns:p14="http://schemas.microsoft.com/office/powerpoint/2010/main" val="3089110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A944A-280B-4D93-B9D1-CB9875F7E805}"/>
              </a:ext>
            </a:extLst>
          </p:cNvPr>
          <p:cNvPicPr>
            <a:picLocks noChangeAspect="1"/>
          </p:cNvPicPr>
          <p:nvPr/>
        </p:nvPicPr>
        <p:blipFill>
          <a:blip r:embed="rId3"/>
          <a:stretch>
            <a:fillRect/>
          </a:stretch>
        </p:blipFill>
        <p:spPr>
          <a:xfrm>
            <a:off x="429635" y="3662771"/>
            <a:ext cx="8439150" cy="904875"/>
          </a:xfrm>
          <a:prstGeom prst="rect">
            <a:avLst/>
          </a:prstGeom>
        </p:spPr>
      </p:pic>
      <p:sp>
        <p:nvSpPr>
          <p:cNvPr id="2" name="Text Placeholder 1"/>
          <p:cNvSpPr>
            <a:spLocks noGrp="1"/>
          </p:cNvSpPr>
          <p:nvPr>
            <p:ph type="body" sz="quarter" idx="13"/>
          </p:nvPr>
        </p:nvSpPr>
        <p:spPr>
          <a:xfrm>
            <a:off x="542849" y="101387"/>
            <a:ext cx="8212723" cy="620068"/>
          </a:xfrm>
        </p:spPr>
        <p:txBody>
          <a:bodyPr/>
          <a:lstStyle/>
          <a:p>
            <a:r>
              <a:rPr lang="en-US" dirty="0"/>
              <a:t>Resources</a:t>
            </a:r>
          </a:p>
        </p:txBody>
      </p:sp>
      <p:sp>
        <p:nvSpPr>
          <p:cNvPr id="5" name="Text Placeholder 2"/>
          <p:cNvSpPr txBox="1">
            <a:spLocks/>
          </p:cNvSpPr>
          <p:nvPr/>
        </p:nvSpPr>
        <p:spPr>
          <a:xfrm>
            <a:off x="5029197" y="1255293"/>
            <a:ext cx="3461915" cy="1727547"/>
          </a:xfrm>
          <a:prstGeom prst="rect">
            <a:avLst/>
          </a:prstGeom>
        </p:spPr>
        <p:txBody>
          <a:bodyPr/>
          <a:lstStyle>
            <a:lvl1pPr marL="0" indent="-342900" algn="l" defTabSz="457200" rtl="0" eaLnBrk="1" latinLnBrk="0" hangingPunct="1">
              <a:spcBef>
                <a:spcPts val="0"/>
              </a:spcBef>
              <a:buFont typeface="Arial"/>
              <a:buNone/>
              <a:defRPr sz="1400" kern="1200">
                <a:solidFill>
                  <a:schemeClr val="bg2"/>
                </a:solidFill>
                <a:latin typeface="Avant Garde" pitchFamily="34" charset="0"/>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ctr"/>
            <a:r>
              <a:rPr lang="en-US" sz="2000" dirty="0">
                <a:latin typeface="+mn-lt"/>
              </a:rPr>
              <a:t>24 Hour Clinical Support  888-413-3104</a:t>
            </a:r>
          </a:p>
          <a:p>
            <a:pPr indent="0" algn="ctr"/>
            <a:endParaRPr lang="en-US" sz="2000" dirty="0">
              <a:latin typeface="+mn-lt"/>
            </a:endParaRPr>
          </a:p>
          <a:p>
            <a:pPr indent="0" algn="ctr"/>
            <a:r>
              <a:rPr lang="en-US" sz="2000" dirty="0">
                <a:latin typeface="+mn-lt"/>
              </a:rPr>
              <a:t>Outside the US +1.800.680.4911</a:t>
            </a:r>
          </a:p>
        </p:txBody>
      </p:sp>
      <p:pic>
        <p:nvPicPr>
          <p:cNvPr id="1026" name="C6200F71-357B-40CB-B974-4B003843D4BD" descr="C843FF67-0445-468F-81E2-EE04B79276C1@attloc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8511" y="901456"/>
            <a:ext cx="2547214" cy="276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7">
            <a:extLst>
              <a:ext uri="{FF2B5EF4-FFF2-40B4-BE49-F238E27FC236}">
                <a16:creationId xmlns:a16="http://schemas.microsoft.com/office/drawing/2014/main" id="{388F707D-81DE-4B24-85EA-6CEA0AD5B278}"/>
              </a:ext>
            </a:extLst>
          </p:cNvPr>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321756478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ABFB9FE-B0B3-4D3C-BDA1-D65324E7CB99}"/>
              </a:ext>
            </a:extLst>
          </p:cNvPr>
          <p:cNvSpPr>
            <a:spLocks noGrp="1"/>
          </p:cNvSpPr>
          <p:nvPr>
            <p:ph idx="1"/>
          </p:nvPr>
        </p:nvSpPr>
        <p:spPr/>
        <p:txBody>
          <a:bodyPr/>
          <a:lstStyle/>
          <a:p>
            <a:r>
              <a:rPr lang="en-US" sz="1200" dirty="0">
                <a:solidFill>
                  <a:schemeClr val="accent2">
                    <a:lumMod val="75000"/>
                  </a:schemeClr>
                </a:solidFill>
              </a:rPr>
              <a:t>This material is not intended to replace standard clinical education and training by Teleflex Incorporated, and should be utilized as an adjunct to more detailed information which is available about the proper use of the product. View educational resources at Teleflex.com or contact a Teleflex clinical professional with any detailed questions related to product insertion, maintenance, removal, and other clinical education information.</a:t>
            </a:r>
          </a:p>
        </p:txBody>
      </p:sp>
      <p:sp>
        <p:nvSpPr>
          <p:cNvPr id="6" name="Text Placeholder 5">
            <a:extLst>
              <a:ext uri="{FF2B5EF4-FFF2-40B4-BE49-F238E27FC236}">
                <a16:creationId xmlns:a16="http://schemas.microsoft.com/office/drawing/2014/main" id="{2D4BEA92-938F-459D-A304-C6F9723A4FF5}"/>
              </a:ext>
            </a:extLst>
          </p:cNvPr>
          <p:cNvSpPr>
            <a:spLocks noGrp="1"/>
          </p:cNvSpPr>
          <p:nvPr>
            <p:ph type="body" sz="quarter" idx="13"/>
          </p:nvPr>
        </p:nvSpPr>
        <p:spPr/>
        <p:txBody>
          <a:bodyPr/>
          <a:lstStyle/>
          <a:p>
            <a:r>
              <a:rPr lang="en-US" dirty="0"/>
              <a:t>Disclaimer</a:t>
            </a:r>
          </a:p>
        </p:txBody>
      </p:sp>
      <p:sp>
        <p:nvSpPr>
          <p:cNvPr id="4" name="Rectangle 3">
            <a:extLst>
              <a:ext uri="{FF2B5EF4-FFF2-40B4-BE49-F238E27FC236}">
                <a16:creationId xmlns:a16="http://schemas.microsoft.com/office/drawing/2014/main" id="{5828C14A-E722-4AB9-AC23-E42DDA96DCC2}"/>
              </a:ext>
            </a:extLst>
          </p:cNvPr>
          <p:cNvSpPr/>
          <p:nvPr/>
        </p:nvSpPr>
        <p:spPr>
          <a:xfrm>
            <a:off x="444500" y="3689834"/>
            <a:ext cx="8463526" cy="923330"/>
          </a:xfrm>
          <a:prstGeom prst="rect">
            <a:avLst/>
          </a:prstGeom>
        </p:spPr>
        <p:txBody>
          <a:bodyPr wrap="square" rIns="0" anchor="b" anchorCtr="0">
            <a:spAutoFit/>
          </a:bodyPr>
          <a:lstStyle/>
          <a:p>
            <a:r>
              <a:rPr lang="en-US" sz="600" dirty="0">
                <a:solidFill>
                  <a:schemeClr val="bg2"/>
                </a:solidFill>
              </a:rPr>
              <a:t>Rx Only. </a:t>
            </a:r>
          </a:p>
          <a:p>
            <a:r>
              <a:rPr lang="en-US" sz="600" dirty="0">
                <a:solidFill>
                  <a:schemeClr val="bg2"/>
                </a:solidFill>
              </a:rPr>
              <a:t>CAUTION: Federal (USA) law restricts this device to sale by or on the order of a physician.</a:t>
            </a:r>
          </a:p>
          <a:p>
            <a:r>
              <a:rPr lang="en-US" sz="600" dirty="0">
                <a:solidFill>
                  <a:schemeClr val="bg2"/>
                </a:solidFill>
              </a:rPr>
              <a:t>The Arrow</a:t>
            </a:r>
            <a:r>
              <a:rPr lang="en-US" sz="600" baseline="30000" dirty="0">
                <a:solidFill>
                  <a:schemeClr val="bg2"/>
                </a:solidFill>
              </a:rPr>
              <a:t>®</a:t>
            </a:r>
            <a:r>
              <a:rPr lang="en-US" sz="600" dirty="0">
                <a:solidFill>
                  <a:schemeClr val="bg2"/>
                </a:solidFill>
              </a:rPr>
              <a:t> EZ-IO</a:t>
            </a:r>
            <a:r>
              <a:rPr lang="en-US" sz="600" baseline="30000" dirty="0">
                <a:solidFill>
                  <a:schemeClr val="bg2"/>
                </a:solidFill>
              </a:rPr>
              <a:t>®</a:t>
            </a:r>
            <a:r>
              <a:rPr lang="en-US" sz="600" dirty="0">
                <a:solidFill>
                  <a:schemeClr val="bg2"/>
                </a:solidFill>
              </a:rPr>
              <a:t> Needle Set is Sterile, Single Use: Do not reuse, reprocess or re-sterilize. Reuse of device creates a potential risk of serious injury and/or infection which may lead to death. Refer to Instructions for Use for complete warnings, indications, contraindications, precautions, and potential complications.</a:t>
            </a:r>
          </a:p>
          <a:p>
            <a:endParaRPr lang="en-US" sz="600" dirty="0">
              <a:solidFill>
                <a:schemeClr val="bg2"/>
              </a:solidFill>
            </a:endParaRPr>
          </a:p>
          <a:p>
            <a:r>
              <a:rPr lang="en-US" sz="600" dirty="0">
                <a:solidFill>
                  <a:schemeClr val="bg2"/>
                </a:solidFill>
              </a:rPr>
              <a:t>Apple and the Apple logo are trademarks of Apple Inc., registered in the U.S. and other countries. Google Play is a trademark of Google Inc.</a:t>
            </a:r>
          </a:p>
          <a:p>
            <a:endParaRPr lang="en-US" sz="600" dirty="0">
              <a:solidFill>
                <a:schemeClr val="bg2"/>
              </a:solidFill>
            </a:endParaRPr>
          </a:p>
          <a:p>
            <a:r>
              <a:rPr lang="en-US" sz="600" dirty="0">
                <a:solidFill>
                  <a:schemeClr val="bg2"/>
                </a:solidFill>
              </a:rPr>
              <a:t>Teleflex, the Teleflex logo, Arrow, and EZ-IO are trademarks or registered trademarks of Teleflex Incorporated or its affiliates, in the U.S. and/or other countries. All other trademarks are trademarks of their respective owners. </a:t>
            </a:r>
          </a:p>
          <a:p>
            <a:r>
              <a:rPr lang="en-US" sz="600" dirty="0">
                <a:solidFill>
                  <a:schemeClr val="bg2"/>
                </a:solidFill>
              </a:rPr>
              <a:t>© 2020 Teleflex Incorporated. All rights reserved. MC-000554rev3</a:t>
            </a:r>
          </a:p>
        </p:txBody>
      </p:sp>
    </p:spTree>
    <p:extLst>
      <p:ext uri="{BB962C8B-B14F-4D97-AF65-F5344CB8AC3E}">
        <p14:creationId xmlns:p14="http://schemas.microsoft.com/office/powerpoint/2010/main" val="2725785905"/>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f4bf9d099fb845c76b53937b5ef46f479b22717"/>
</p:tagLst>
</file>

<file path=ppt/theme/theme1.xml><?xml version="1.0" encoding="utf-8"?>
<a:theme xmlns:a="http://schemas.openxmlformats.org/drawingml/2006/main" name="Teleflex_PPT_Template_4x3_031114">
  <a:themeElements>
    <a:clrScheme name="Custom 17">
      <a:dk1>
        <a:srgbClr val="00205B"/>
      </a:dk1>
      <a:lt1>
        <a:srgbClr val="FFFFFF"/>
      </a:lt1>
      <a:dk2>
        <a:srgbClr val="4F4F4F"/>
      </a:dk2>
      <a:lt2>
        <a:srgbClr val="808080"/>
      </a:lt2>
      <a:accent1>
        <a:srgbClr val="013073"/>
      </a:accent1>
      <a:accent2>
        <a:srgbClr val="4F4F4F"/>
      </a:accent2>
      <a:accent3>
        <a:srgbClr val="00A9CE"/>
      </a:accent3>
      <a:accent4>
        <a:srgbClr val="78BE20"/>
      </a:accent4>
      <a:accent5>
        <a:srgbClr val="FFA300"/>
      </a:accent5>
      <a:accent6>
        <a:srgbClr val="E03C31"/>
      </a:accent6>
      <a:hlink>
        <a:srgbClr val="013073"/>
      </a:hlink>
      <a:folHlink>
        <a:srgbClr val="1474FC"/>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6">
            <a:lumMod val="40000"/>
            <a:lumOff val="60000"/>
            <a:alpha val="24000"/>
          </a:schemeClr>
        </a:solidFill>
        <a:effectLst/>
      </a:spPr>
      <a:bodyPr/>
      <a:lstStyle>
        <a:defPPr>
          <a:defRPr dirty="0" smtClean="0"/>
        </a:defPPr>
      </a:lstStyle>
    </a:txDef>
  </a:objectDefaults>
  <a:extraClrSchemeLst/>
  <a:extLst>
    <a:ext uri="{05A4C25C-085E-4340-85A3-A5531E510DB2}">
      <thm15:themeFamily xmlns:thm15="http://schemas.microsoft.com/office/thememl/2012/main" name="Presentation1" id="{77752E06-513D-4F34-B8B4-CB545FEFCB93}" vid="{F7D5114F-8CC1-4F5C-9F69-667DD9A687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02B11A604C743B64B868435D74E8F" ma:contentTypeVersion="2" ma:contentTypeDescription="Create a new document." ma:contentTypeScope="" ma:versionID="9dac1375b25e8fb76c8de8da43d7cc77">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7812EF-D76D-43FE-A257-7BE360DCD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023A36F-C0E8-418E-B1C2-D31C90F3E80D}">
  <ds:schemaRefs>
    <ds:schemaRef ds:uri="http://schemas.microsoft.com/sharepoint/v3/contenttype/forms"/>
  </ds:schemaRefs>
</ds:datastoreItem>
</file>

<file path=customXml/itemProps3.xml><?xml version="1.0" encoding="utf-8"?>
<ds:datastoreItem xmlns:ds="http://schemas.openxmlformats.org/officeDocument/2006/customXml" ds:itemID="{C2214472-91D2-4C7A-9AB8-3605D1AEA732}">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Teleflex Academy PPT Template 0917</Template>
  <TotalTime>16657</TotalTime>
  <Words>1182</Words>
  <Application>Microsoft Office PowerPoint</Application>
  <PresentationFormat>On-screen Show (16:9)</PresentationFormat>
  <Paragraphs>50</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Avant Garde</vt:lpstr>
      <vt:lpstr>Calibri</vt:lpstr>
      <vt:lpstr>EgyptienneDBolExt</vt:lpstr>
      <vt:lpstr>Teleflex_PPT_Template_4x3_031114</vt:lpstr>
      <vt:lpstr>PowerPoint Presentation</vt:lpstr>
      <vt:lpstr>PowerPoint Presentation</vt:lpstr>
      <vt:lpstr>PowerPoint Presentation</vt:lpstr>
      <vt:lpstr>PowerPoint Presentation</vt:lpstr>
      <vt:lpstr>PowerPoint Presentation</vt:lpstr>
      <vt:lpstr>PowerPoint Presentation</vt:lpstr>
    </vt:vector>
  </TitlesOfParts>
  <Company>Teleflex,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Mills, Amy</dc:creator>
  <cp:lastModifiedBy>Carey, Jennifer</cp:lastModifiedBy>
  <cp:revision>258</cp:revision>
  <cp:lastPrinted>2017-08-16T15:52:29Z</cp:lastPrinted>
  <dcterms:created xsi:type="dcterms:W3CDTF">2018-02-21T11:38:47Z</dcterms:created>
  <dcterms:modified xsi:type="dcterms:W3CDTF">2020-08-14T17:21:48Z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0x01010056402B11A604C743B64B868435D74E8F</vt:lpwstr>
  </property>
</Properties>
</file>